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4"/>
    <p:sldMasterId id="2147483725" r:id="rId5"/>
  </p:sldMasterIdLst>
  <p:notesMasterIdLst>
    <p:notesMasterId r:id="rId149"/>
  </p:notesMasterIdLst>
  <p:handoutMasterIdLst>
    <p:handoutMasterId r:id="rId150"/>
  </p:handoutMasterIdLst>
  <p:sldIdLst>
    <p:sldId id="259" r:id="rId6"/>
    <p:sldId id="265" r:id="rId7"/>
    <p:sldId id="1257" r:id="rId8"/>
    <p:sldId id="2076137537" r:id="rId9"/>
    <p:sldId id="2076137538" r:id="rId10"/>
    <p:sldId id="497" r:id="rId11"/>
    <p:sldId id="981" r:id="rId12"/>
    <p:sldId id="1292" r:id="rId13"/>
    <p:sldId id="1200" r:id="rId14"/>
    <p:sldId id="1268" r:id="rId15"/>
    <p:sldId id="358" r:id="rId16"/>
    <p:sldId id="1290" r:id="rId17"/>
    <p:sldId id="1269" r:id="rId18"/>
    <p:sldId id="1301" r:id="rId19"/>
    <p:sldId id="361" r:id="rId20"/>
    <p:sldId id="2076137539" r:id="rId21"/>
    <p:sldId id="1295" r:id="rId22"/>
    <p:sldId id="1286" r:id="rId23"/>
    <p:sldId id="1294" r:id="rId24"/>
    <p:sldId id="1307" r:id="rId25"/>
    <p:sldId id="1261" r:id="rId26"/>
    <p:sldId id="1270" r:id="rId27"/>
    <p:sldId id="1330" r:id="rId28"/>
    <p:sldId id="1308" r:id="rId29"/>
    <p:sldId id="1264" r:id="rId30"/>
    <p:sldId id="1309" r:id="rId31"/>
    <p:sldId id="1265" r:id="rId32"/>
    <p:sldId id="1273" r:id="rId33"/>
    <p:sldId id="1331" r:id="rId34"/>
    <p:sldId id="1333" r:id="rId35"/>
    <p:sldId id="1272" r:id="rId36"/>
    <p:sldId id="1244" r:id="rId37"/>
    <p:sldId id="1274" r:id="rId38"/>
    <p:sldId id="1312" r:id="rId39"/>
    <p:sldId id="1310" r:id="rId40"/>
    <p:sldId id="1313" r:id="rId41"/>
    <p:sldId id="1311" r:id="rId42"/>
    <p:sldId id="1262" r:id="rId43"/>
    <p:sldId id="1314" r:id="rId44"/>
    <p:sldId id="1276" r:id="rId45"/>
    <p:sldId id="1263" r:id="rId46"/>
    <p:sldId id="1249" r:id="rId47"/>
    <p:sldId id="1315" r:id="rId48"/>
    <p:sldId id="1253" r:id="rId49"/>
    <p:sldId id="1316" r:id="rId50"/>
    <p:sldId id="1317" r:id="rId51"/>
    <p:sldId id="1245" r:id="rId52"/>
    <p:sldId id="1318" r:id="rId53"/>
    <p:sldId id="322" r:id="rId54"/>
    <p:sldId id="335" r:id="rId55"/>
    <p:sldId id="1319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272" r:id="rId64"/>
    <p:sldId id="273" r:id="rId65"/>
    <p:sldId id="343" r:id="rId66"/>
    <p:sldId id="276" r:id="rId67"/>
    <p:sldId id="274" r:id="rId68"/>
    <p:sldId id="284" r:id="rId69"/>
    <p:sldId id="277" r:id="rId70"/>
    <p:sldId id="278" r:id="rId71"/>
    <p:sldId id="280" r:id="rId72"/>
    <p:sldId id="282" r:id="rId73"/>
    <p:sldId id="346" r:id="rId74"/>
    <p:sldId id="289" r:id="rId75"/>
    <p:sldId id="291" r:id="rId76"/>
    <p:sldId id="292" r:id="rId77"/>
    <p:sldId id="295" r:id="rId78"/>
    <p:sldId id="351" r:id="rId79"/>
    <p:sldId id="365" r:id="rId80"/>
    <p:sldId id="366" r:id="rId81"/>
    <p:sldId id="312" r:id="rId82"/>
    <p:sldId id="283" r:id="rId83"/>
    <p:sldId id="285" r:id="rId84"/>
    <p:sldId id="288" r:id="rId85"/>
    <p:sldId id="287" r:id="rId86"/>
    <p:sldId id="1278" r:id="rId87"/>
    <p:sldId id="1297" r:id="rId88"/>
    <p:sldId id="1298" r:id="rId89"/>
    <p:sldId id="1300" r:id="rId90"/>
    <p:sldId id="1304" r:id="rId91"/>
    <p:sldId id="1299" r:id="rId92"/>
    <p:sldId id="1302" r:id="rId93"/>
    <p:sldId id="1320" r:id="rId94"/>
    <p:sldId id="354" r:id="rId95"/>
    <p:sldId id="1258" r:id="rId96"/>
    <p:sldId id="319" r:id="rId97"/>
    <p:sldId id="347" r:id="rId98"/>
    <p:sldId id="320" r:id="rId99"/>
    <p:sldId id="348" r:id="rId100"/>
    <p:sldId id="349" r:id="rId101"/>
    <p:sldId id="297" r:id="rId102"/>
    <p:sldId id="301" r:id="rId103"/>
    <p:sldId id="302" r:id="rId104"/>
    <p:sldId id="303" r:id="rId105"/>
    <p:sldId id="304" r:id="rId106"/>
    <p:sldId id="305" r:id="rId107"/>
    <p:sldId id="307" r:id="rId108"/>
    <p:sldId id="306" r:id="rId109"/>
    <p:sldId id="309" r:id="rId110"/>
    <p:sldId id="318" r:id="rId111"/>
    <p:sldId id="308" r:id="rId112"/>
    <p:sldId id="314" r:id="rId113"/>
    <p:sldId id="313" r:id="rId114"/>
    <p:sldId id="2076137542" r:id="rId115"/>
    <p:sldId id="2076137543" r:id="rId116"/>
    <p:sldId id="369" r:id="rId117"/>
    <p:sldId id="371" r:id="rId118"/>
    <p:sldId id="370" r:id="rId119"/>
    <p:sldId id="1280" r:id="rId120"/>
    <p:sldId id="372" r:id="rId121"/>
    <p:sldId id="373" r:id="rId122"/>
    <p:sldId id="375" r:id="rId123"/>
    <p:sldId id="379" r:id="rId124"/>
    <p:sldId id="380" r:id="rId125"/>
    <p:sldId id="377" r:id="rId126"/>
    <p:sldId id="378" r:id="rId127"/>
    <p:sldId id="381" r:id="rId128"/>
    <p:sldId id="383" r:id="rId129"/>
    <p:sldId id="382" r:id="rId130"/>
    <p:sldId id="384" r:id="rId131"/>
    <p:sldId id="385" r:id="rId132"/>
    <p:sldId id="2076137540" r:id="rId133"/>
    <p:sldId id="2076137544" r:id="rId134"/>
    <p:sldId id="1332" r:id="rId135"/>
    <p:sldId id="1259" r:id="rId136"/>
    <p:sldId id="1256" r:id="rId137"/>
    <p:sldId id="1241" r:id="rId138"/>
    <p:sldId id="1281" r:id="rId139"/>
    <p:sldId id="1337" r:id="rId140"/>
    <p:sldId id="1285" r:id="rId141"/>
    <p:sldId id="1260" r:id="rId142"/>
    <p:sldId id="1327" r:id="rId143"/>
    <p:sldId id="1329" r:id="rId144"/>
    <p:sldId id="1334" r:id="rId145"/>
    <p:sldId id="1322" r:id="rId146"/>
    <p:sldId id="1323" r:id="rId147"/>
    <p:sldId id="1335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DD4DB-ED73-C846-8454-6A46B492A583}" v="238" dt="2024-06-01T09:18:45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handoutMaster" Target="handoutMasters/handoutMaster1.xml"/><Relationship Id="rId155" Type="http://schemas.microsoft.com/office/2016/11/relationships/changesInfo" Target="changesInfos/changesInfo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presProps" Target="presProps.xml"/><Relationship Id="rId156" Type="http://schemas.microsoft.com/office/2015/10/relationships/revisionInfo" Target="revisionInfo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theme" Target="theme/theme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tableStyles" Target="tableStyles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Dingemanse" userId="6f684c0c-e727-4288-9587-ea7fe4c06afd" providerId="ADAL" clId="{DA31BB70-D497-41FA-827E-7F47786C3D3C}"/>
    <pc:docChg chg="undo custSel addSld delSld modSld sldOrd modMainMaster">
      <pc:chgData name="Stefan Dingemanse" userId="6f684c0c-e727-4288-9587-ea7fe4c06afd" providerId="ADAL" clId="{DA31BB70-D497-41FA-827E-7F47786C3D3C}" dt="2024-05-30T18:37:17.212" v="386" actId="207"/>
      <pc:docMkLst>
        <pc:docMk/>
      </pc:docMkLst>
      <pc:sldChg chg="modSp add mod">
        <pc:chgData name="Stefan Dingemanse" userId="6f684c0c-e727-4288-9587-ea7fe4c06afd" providerId="ADAL" clId="{DA31BB70-D497-41FA-827E-7F47786C3D3C}" dt="2024-05-30T18:27:51.330" v="224" actId="1076"/>
        <pc:sldMkLst>
          <pc:docMk/>
          <pc:sldMk cId="4277697131" sldId="259"/>
        </pc:sldMkLst>
        <pc:spChg chg="mod">
          <ac:chgData name="Stefan Dingemanse" userId="6f684c0c-e727-4288-9587-ea7fe4c06afd" providerId="ADAL" clId="{DA31BB70-D497-41FA-827E-7F47786C3D3C}" dt="2024-05-30T18:27:51.330" v="224" actId="1076"/>
          <ac:spMkLst>
            <pc:docMk/>
            <pc:sldMk cId="4277697131" sldId="259"/>
            <ac:spMk id="29" creationId="{00000000-0000-0000-0000-000000000000}"/>
          </ac:spMkLst>
        </pc:spChg>
        <pc:spChg chg="mod">
          <ac:chgData name="Stefan Dingemanse" userId="6f684c0c-e727-4288-9587-ea7fe4c06afd" providerId="ADAL" clId="{DA31BB70-D497-41FA-827E-7F47786C3D3C}" dt="2024-05-30T18:27:41.436" v="196" actId="20577"/>
          <ac:spMkLst>
            <pc:docMk/>
            <pc:sldMk cId="4277697131" sldId="259"/>
            <ac:spMk id="30" creationId="{00000000-0000-0000-0000-000000000000}"/>
          </ac:spMkLst>
        </pc:spChg>
      </pc:sldChg>
      <pc:sldChg chg="modSp mod modTransition modAnim">
        <pc:chgData name="Stefan Dingemanse" userId="6f684c0c-e727-4288-9587-ea7fe4c06afd" providerId="ADAL" clId="{DA31BB70-D497-41FA-827E-7F47786C3D3C}" dt="2024-05-30T18:36:37.390" v="383" actId="1076"/>
        <pc:sldMkLst>
          <pc:docMk/>
          <pc:sldMk cId="2614010663" sldId="265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614010663" sldId="265"/>
            <ac:spMk id="2" creationId="{751D4EC1-82FD-AAC5-6BD1-9B2E8A713301}"/>
          </ac:spMkLst>
        </pc:spChg>
        <pc:spChg chg="mod">
          <ac:chgData name="Stefan Dingemanse" userId="6f684c0c-e727-4288-9587-ea7fe4c06afd" providerId="ADAL" clId="{DA31BB70-D497-41FA-827E-7F47786C3D3C}" dt="2024-05-30T18:34:34.756" v="350" actId="207"/>
          <ac:spMkLst>
            <pc:docMk/>
            <pc:sldMk cId="2614010663" sldId="265"/>
            <ac:spMk id="5" creationId="{C0609F76-247F-A6E0-A9CB-6FA374DC3F3D}"/>
          </ac:spMkLst>
        </pc:spChg>
        <pc:spChg chg="mod">
          <ac:chgData name="Stefan Dingemanse" userId="6f684c0c-e727-4288-9587-ea7fe4c06afd" providerId="ADAL" clId="{DA31BB70-D497-41FA-827E-7F47786C3D3C}" dt="2024-05-30T18:34:39.048" v="351" actId="207"/>
          <ac:spMkLst>
            <pc:docMk/>
            <pc:sldMk cId="2614010663" sldId="265"/>
            <ac:spMk id="17" creationId="{AF298490-4419-E33C-0624-E1A4124CAFE7}"/>
          </ac:spMkLst>
        </pc:spChg>
        <pc:spChg chg="mod">
          <ac:chgData name="Stefan Dingemanse" userId="6f684c0c-e727-4288-9587-ea7fe4c06afd" providerId="ADAL" clId="{DA31BB70-D497-41FA-827E-7F47786C3D3C}" dt="2024-05-30T18:36:37.390" v="383" actId="1076"/>
          <ac:spMkLst>
            <pc:docMk/>
            <pc:sldMk cId="2614010663" sldId="265"/>
            <ac:spMk id="18" creationId="{4E894D4B-9067-A8DF-7280-EDE8B3656472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1434699126" sldId="272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434699126" sldId="272"/>
            <ac:spMk id="2" creationId="{E6371070-6156-F88F-78D2-5B129B6AA4C2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672217400" sldId="273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672217400" sldId="273"/>
            <ac:spMk id="2" creationId="{0352C56B-F01C-662B-7959-6DCE68DD5DC8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4147830767" sldId="274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147830767" sldId="274"/>
            <ac:spMk id="2" creationId="{F5F2708D-3950-E613-254F-43D7F84D84B7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4147830767" sldId="274"/>
            <ac:picMk id="4" creationId="{1D2B9E30-5577-85A1-253D-FA80672A0302}"/>
          </ac:picMkLst>
        </pc:picChg>
      </pc:sldChg>
      <pc:sldChg chg="add del ord">
        <pc:chgData name="Stefan Dingemanse" userId="6f684c0c-e727-4288-9587-ea7fe4c06afd" providerId="ADAL" clId="{DA31BB70-D497-41FA-827E-7F47786C3D3C}" dt="2024-05-30T18:27:10.476" v="142"/>
        <pc:sldMkLst>
          <pc:docMk/>
          <pc:sldMk cId="1340880560" sldId="275"/>
        </pc:sldMkLst>
      </pc:sldChg>
      <pc:sldChg chg="modTransition">
        <pc:chgData name="Stefan Dingemanse" userId="6f684c0c-e727-4288-9587-ea7fe4c06afd" providerId="ADAL" clId="{DA31BB70-D497-41FA-827E-7F47786C3D3C}" dt="2024-05-30T18:13:02.288" v="0"/>
        <pc:sldMkLst>
          <pc:docMk/>
          <pc:sldMk cId="3100451351" sldId="276"/>
        </pc:sldMkLst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4164569921" sldId="277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164569921" sldId="277"/>
            <ac:spMk id="2" creationId="{1374A585-02D0-4796-89DD-F5F417803F61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4164569921" sldId="277"/>
            <ac:picMk id="4" creationId="{3BD4F28D-2BFA-6B5F-E66A-494192519EBA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1082582577" sldId="278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082582577" sldId="278"/>
            <ac:spMk id="2" creationId="{45C94985-CF35-A5CB-178A-E8959F005D8B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1082582577" sldId="278"/>
            <ac:picMk id="4" creationId="{AB6D808F-BBA7-0AA9-3D89-A60A77B76F1F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566896637" sldId="280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566896637" sldId="280"/>
            <ac:spMk id="2" creationId="{25821698-01F7-C53C-4094-D0E0530E93BD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4036193983" sldId="282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036193983" sldId="282"/>
            <ac:spMk id="2" creationId="{09E84621-E130-FD78-6C03-1A23BFD56903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4727801" sldId="283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4727801" sldId="283"/>
            <ac:spMk id="2" creationId="{1BA22642-0873-9AF6-8182-75E1EEE256A8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102680499" sldId="284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102680499" sldId="284"/>
            <ac:spMk id="2" creationId="{D0726EB5-74C5-604B-2966-ADA5C11223DA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102680499" sldId="284"/>
            <ac:spMk id="5" creationId="{5B065D74-5A6B-3BAC-4979-F038BAB80709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4127612396" sldId="285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127612396" sldId="285"/>
            <ac:spMk id="2" creationId="{CBE086BD-FEF6-18C4-F3DA-82B7C9D53EA0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4127612396" sldId="285"/>
            <ac:picMk id="4" creationId="{0E6A4314-AE39-D6B5-8300-1FD247EE30A9}"/>
          </ac:picMkLst>
        </pc:picChg>
      </pc:sldChg>
      <pc:sldChg chg="modSp mod modTransition">
        <pc:chgData name="Stefan Dingemanse" userId="6f684c0c-e727-4288-9587-ea7fe4c06afd" providerId="ADAL" clId="{DA31BB70-D497-41FA-827E-7F47786C3D3C}" dt="2024-05-30T18:13:02.765" v="43" actId="27636"/>
        <pc:sldMkLst>
          <pc:docMk/>
          <pc:sldMk cId="1592658191" sldId="287"/>
        </pc:sldMkLst>
        <pc:spChg chg="mod">
          <ac:chgData name="Stefan Dingemanse" userId="6f684c0c-e727-4288-9587-ea7fe4c06afd" providerId="ADAL" clId="{DA31BB70-D497-41FA-827E-7F47786C3D3C}" dt="2024-05-30T18:13:02.765" v="43" actId="27636"/>
          <ac:spMkLst>
            <pc:docMk/>
            <pc:sldMk cId="1592658191" sldId="287"/>
            <ac:spMk id="2" creationId="{1EBB7BBA-9897-321A-01F5-E7467449C8AC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592658191" sldId="287"/>
            <ac:spMk id="3" creationId="{CB19E2E8-45C5-6D90-23F2-F1E18B036128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543168420" sldId="288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543168420" sldId="288"/>
            <ac:spMk id="2" creationId="{E1196506-33FC-365E-DC90-A80855B6ABBE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078175036" sldId="289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078175036" sldId="289"/>
            <ac:spMk id="2" creationId="{3E150E84-9349-D0DC-F6EE-325ACB0269CD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2078175036" sldId="289"/>
            <ac:picMk id="4" creationId="{BACA40C4-C2BA-EDEB-B341-4AF3A7D834A7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137275663" sldId="291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37275663" sldId="291"/>
            <ac:spMk id="2" creationId="{0948DEFE-38AA-B1D5-BBA2-94FC6ACB038D}"/>
          </ac:spMkLst>
        </pc:spChg>
      </pc:sldChg>
      <pc:sldChg chg="modSp">
        <pc:chgData name="Stefan Dingemanse" userId="6f684c0c-e727-4288-9587-ea7fe4c06afd" providerId="ADAL" clId="{DA31BB70-D497-41FA-827E-7F47786C3D3C}" dt="2024-05-30T18:13:02.288" v="0"/>
        <pc:sldMkLst>
          <pc:docMk/>
          <pc:sldMk cId="1658169068" sldId="292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658169068" sldId="292"/>
            <ac:spMk id="2" creationId="{E3A56D47-D91A-700D-62D9-C100CAFEC2D4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1658169068" sldId="292"/>
            <ac:picMk id="4" creationId="{5F2F1250-CC59-6C8C-7C81-315152FABCC1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732765269" sldId="295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732765269" sldId="295"/>
            <ac:spMk id="2" creationId="{4D8C0953-4D18-94EF-0584-042F32E79E11}"/>
          </ac:spMkLst>
        </pc:spChg>
      </pc:sldChg>
      <pc:sldChg chg="modSp">
        <pc:chgData name="Stefan Dingemanse" userId="6f684c0c-e727-4288-9587-ea7fe4c06afd" providerId="ADAL" clId="{DA31BB70-D497-41FA-827E-7F47786C3D3C}" dt="2024-05-30T18:13:02.288" v="0"/>
        <pc:sldMkLst>
          <pc:docMk/>
          <pc:sldMk cId="775345982" sldId="296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775345982" sldId="296"/>
            <ac:spMk id="2" creationId="{107E0352-5B02-885B-A91C-6AA7876FDED6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775345982" sldId="296"/>
            <ac:picMk id="4" creationId="{0D0427FB-67DA-F228-59AB-2915A375A3F1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417548584" sldId="297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417548584" sldId="297"/>
            <ac:spMk id="2" creationId="{0B327610-AA39-D285-A1E8-52DAE2464F16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417548584" sldId="297"/>
            <ac:spMk id="3" creationId="{DFDAE0EB-14FC-C81A-D0DD-F2394B73C951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1023641019" sldId="301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023641019" sldId="301"/>
            <ac:spMk id="2" creationId="{F42CBF57-A1E5-B88E-B1BA-F7C69C73B263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023641019" sldId="301"/>
            <ac:spMk id="3" creationId="{964D8A00-EBE3-7A97-0B58-A0B2AFD9C54F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857852380" sldId="302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857852380" sldId="302"/>
            <ac:spMk id="2" creationId="{73DF5EE9-34D9-FB5D-5DED-33CC2FB0FFD3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3857852380" sldId="302"/>
            <ac:picMk id="4" creationId="{522398C3-EBD3-A1F1-128C-9E1FDF2C1AE0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519553777" sldId="303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519553777" sldId="303"/>
            <ac:spMk id="2" creationId="{9A3BA1AF-8784-C2F6-42DB-467F557AE164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519553777" sldId="303"/>
            <ac:picMk id="4" creationId="{B11B980B-7CD7-57B2-2679-47CA548753CD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509168140" sldId="304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509168140" sldId="304"/>
            <ac:spMk id="2" creationId="{29A0B14C-DAD7-E4EB-6F5C-539D82AEE9CA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3509168140" sldId="304"/>
            <ac:picMk id="4" creationId="{DAD67329-CE63-61CE-B063-0E84A6280B85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116396669" sldId="305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116396669" sldId="305"/>
            <ac:spMk id="2" creationId="{538B2833-65D9-4CA8-BD4F-DC647FA1AC53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3116396669" sldId="305"/>
            <ac:picMk id="4" creationId="{C40C211B-2F20-F8F8-D124-79BF4525CBB8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308776875" sldId="306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308776875" sldId="306"/>
            <ac:spMk id="2" creationId="{619D7B03-DE89-A7D9-74D1-E2ADBD34F0E2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3308776875" sldId="306"/>
            <ac:picMk id="4" creationId="{CF1EAE0D-4063-7535-A2E1-9B40414E2D58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972610358" sldId="307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972610358" sldId="307"/>
            <ac:spMk id="2" creationId="{02C8DAE6-9C9E-0D5B-23D4-41FED99822F6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3972610358" sldId="307"/>
            <ac:picMk id="4" creationId="{708C128C-BD90-D0CD-21C6-A7AFB9E3F62F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1191959308" sldId="308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191959308" sldId="308"/>
            <ac:spMk id="2" creationId="{92C53634-43F2-8DA4-C93F-64D3EC53AC12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1191959308" sldId="308"/>
            <ac:picMk id="4" creationId="{21535B5E-53C1-77E3-D500-541CA8B24FEF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87924514" sldId="309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87924514" sldId="309"/>
            <ac:spMk id="2" creationId="{B374058A-18C6-2058-82FA-3F54C2853548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387924514" sldId="309"/>
            <ac:picMk id="4" creationId="{AF85723B-2A1E-D807-2F92-C646CD993C76}"/>
          </ac:picMkLst>
        </pc:picChg>
      </pc:sldChg>
      <pc:sldChg chg="modSp mod modTransition">
        <pc:chgData name="Stefan Dingemanse" userId="6f684c0c-e727-4288-9587-ea7fe4c06afd" providerId="ADAL" clId="{DA31BB70-D497-41FA-827E-7F47786C3D3C}" dt="2024-05-30T18:13:02.760" v="42" actId="27636"/>
        <pc:sldMkLst>
          <pc:docMk/>
          <pc:sldMk cId="4249735054" sldId="312"/>
        </pc:sldMkLst>
        <pc:spChg chg="mod">
          <ac:chgData name="Stefan Dingemanse" userId="6f684c0c-e727-4288-9587-ea7fe4c06afd" providerId="ADAL" clId="{DA31BB70-D497-41FA-827E-7F47786C3D3C}" dt="2024-05-30T18:13:02.760" v="42" actId="27636"/>
          <ac:spMkLst>
            <pc:docMk/>
            <pc:sldMk cId="4249735054" sldId="312"/>
            <ac:spMk id="2" creationId="{57590227-4A55-63EA-151D-876C91840DD4}"/>
          </ac:spMkLst>
        </pc:spChg>
      </pc:sldChg>
      <pc:sldChg chg="modSp mod modTransition">
        <pc:chgData name="Stefan Dingemanse" userId="6f684c0c-e727-4288-9587-ea7fe4c06afd" providerId="ADAL" clId="{DA31BB70-D497-41FA-827E-7F47786C3D3C}" dt="2024-05-30T18:13:02.805" v="51" actId="27636"/>
        <pc:sldMkLst>
          <pc:docMk/>
          <pc:sldMk cId="568607691" sldId="313"/>
        </pc:sldMkLst>
        <pc:spChg chg="mod">
          <ac:chgData name="Stefan Dingemanse" userId="6f684c0c-e727-4288-9587-ea7fe4c06afd" providerId="ADAL" clId="{DA31BB70-D497-41FA-827E-7F47786C3D3C}" dt="2024-05-30T18:13:02.805" v="51" actId="27636"/>
          <ac:spMkLst>
            <pc:docMk/>
            <pc:sldMk cId="568607691" sldId="313"/>
            <ac:spMk id="2" creationId="{EEA58FF4-F808-7494-DB45-CF749171FCAA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568607691" sldId="313"/>
            <ac:spMk id="5" creationId="{3D9BD8BB-D851-A8D2-69D4-F3242CCBB282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410497572" sldId="314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410497572" sldId="314"/>
            <ac:spMk id="2" creationId="{43BA4DEF-9439-DBE2-D921-CEBC4B5AE33C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3410497572" sldId="314"/>
            <ac:picMk id="4" creationId="{50CA0E58-4ED3-4C8F-9EA1-8F98DEA511C7}"/>
          </ac:picMkLst>
        </pc:picChg>
      </pc:sldChg>
      <pc:sldChg chg="modSp mod modTransition">
        <pc:chgData name="Stefan Dingemanse" userId="6f684c0c-e727-4288-9587-ea7fe4c06afd" providerId="ADAL" clId="{DA31BB70-D497-41FA-827E-7F47786C3D3C}" dt="2024-05-30T18:25:37.677" v="134" actId="207"/>
        <pc:sldMkLst>
          <pc:docMk/>
          <pc:sldMk cId="909669225" sldId="317"/>
        </pc:sldMkLst>
        <pc:spChg chg="mod">
          <ac:chgData name="Stefan Dingemanse" userId="6f684c0c-e727-4288-9587-ea7fe4c06afd" providerId="ADAL" clId="{DA31BB70-D497-41FA-827E-7F47786C3D3C}" dt="2024-05-30T18:25:37.677" v="134" actId="207"/>
          <ac:spMkLst>
            <pc:docMk/>
            <pc:sldMk cId="909669225" sldId="317"/>
            <ac:spMk id="2" creationId="{EC1993D6-0C49-7683-1E7B-628CE38E23F0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70579286" sldId="318"/>
        </pc:sldMkLst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70579286" sldId="318"/>
            <ac:picMk id="4" creationId="{AF85723B-2A1E-D807-2F92-C646CD993C76}"/>
          </ac:picMkLst>
        </pc:picChg>
      </pc:sldChg>
      <pc:sldChg chg="modTransition">
        <pc:chgData name="Stefan Dingemanse" userId="6f684c0c-e727-4288-9587-ea7fe4c06afd" providerId="ADAL" clId="{DA31BB70-D497-41FA-827E-7F47786C3D3C}" dt="2024-05-30T18:13:02.288" v="0"/>
        <pc:sldMkLst>
          <pc:docMk/>
          <pc:sldMk cId="2891169923" sldId="319"/>
        </pc:sldMkLst>
      </pc:sldChg>
      <pc:sldChg chg="modTransition">
        <pc:chgData name="Stefan Dingemanse" userId="6f684c0c-e727-4288-9587-ea7fe4c06afd" providerId="ADAL" clId="{DA31BB70-D497-41FA-827E-7F47786C3D3C}" dt="2024-05-30T18:13:02.288" v="0"/>
        <pc:sldMkLst>
          <pc:docMk/>
          <pc:sldMk cId="1687636645" sldId="320"/>
        </pc:sldMkLst>
      </pc:sldChg>
      <pc:sldChg chg="modSp modTransition">
        <pc:chgData name="Stefan Dingemanse" userId="6f684c0c-e727-4288-9587-ea7fe4c06afd" providerId="ADAL" clId="{DA31BB70-D497-41FA-827E-7F47786C3D3C}" dt="2024-05-30T18:25:34.096" v="133" actId="207"/>
        <pc:sldMkLst>
          <pc:docMk/>
          <pc:sldMk cId="899441060" sldId="322"/>
        </pc:sldMkLst>
        <pc:spChg chg="mod">
          <ac:chgData name="Stefan Dingemanse" userId="6f684c0c-e727-4288-9587-ea7fe4c06afd" providerId="ADAL" clId="{DA31BB70-D497-41FA-827E-7F47786C3D3C}" dt="2024-05-30T18:25:34.096" v="133" actId="207"/>
          <ac:spMkLst>
            <pc:docMk/>
            <pc:sldMk cId="899441060" sldId="322"/>
            <ac:spMk id="9" creationId="{513078CF-B1DA-EF64-DB8D-67C21CBD13D3}"/>
          </ac:spMkLst>
        </pc:spChg>
        <pc:spChg chg="mod">
          <ac:chgData name="Stefan Dingemanse" userId="6f684c0c-e727-4288-9587-ea7fe4c06afd" providerId="ADAL" clId="{DA31BB70-D497-41FA-827E-7F47786C3D3C}" dt="2024-05-30T18:25:34.096" v="133" actId="207"/>
          <ac:spMkLst>
            <pc:docMk/>
            <pc:sldMk cId="899441060" sldId="322"/>
            <ac:spMk id="11" creationId="{714C5729-18D9-FAB3-4BB7-F10BEE6C3AD1}"/>
          </ac:spMkLst>
        </pc:spChg>
        <pc:spChg chg="mod">
          <ac:chgData name="Stefan Dingemanse" userId="6f684c0c-e727-4288-9587-ea7fe4c06afd" providerId="ADAL" clId="{DA31BB70-D497-41FA-827E-7F47786C3D3C}" dt="2024-05-30T18:25:34.096" v="133" actId="207"/>
          <ac:spMkLst>
            <pc:docMk/>
            <pc:sldMk cId="899441060" sldId="322"/>
            <ac:spMk id="15" creationId="{001378B5-7004-C953-81E7-5D4C4137FAE6}"/>
          </ac:spMkLst>
        </pc:spChg>
        <pc:spChg chg="mod">
          <ac:chgData name="Stefan Dingemanse" userId="6f684c0c-e727-4288-9587-ea7fe4c06afd" providerId="ADAL" clId="{DA31BB70-D497-41FA-827E-7F47786C3D3C}" dt="2024-05-30T18:25:34.096" v="133" actId="207"/>
          <ac:spMkLst>
            <pc:docMk/>
            <pc:sldMk cId="899441060" sldId="322"/>
            <ac:spMk id="19" creationId="{62A2B545-B1DD-0772-D56F-028B670B8723}"/>
          </ac:spMkLst>
        </pc:spChg>
        <pc:spChg chg="mod">
          <ac:chgData name="Stefan Dingemanse" userId="6f684c0c-e727-4288-9587-ea7fe4c06afd" providerId="ADAL" clId="{DA31BB70-D497-41FA-827E-7F47786C3D3C}" dt="2024-05-30T18:25:34.096" v="133" actId="207"/>
          <ac:spMkLst>
            <pc:docMk/>
            <pc:sldMk cId="899441060" sldId="322"/>
            <ac:spMk id="23" creationId="{8A3DE8FD-3F8E-EE82-68AC-CF9C5FC93843}"/>
          </ac:spMkLst>
        </pc:spChg>
        <pc:spChg chg="mod">
          <ac:chgData name="Stefan Dingemanse" userId="6f684c0c-e727-4288-9587-ea7fe4c06afd" providerId="ADAL" clId="{DA31BB70-D497-41FA-827E-7F47786C3D3C}" dt="2024-05-30T18:25:34.096" v="133" actId="207"/>
          <ac:spMkLst>
            <pc:docMk/>
            <pc:sldMk cId="899441060" sldId="322"/>
            <ac:spMk id="24" creationId="{00BFC270-D79A-4B79-54A6-BD0A7CF6491E}"/>
          </ac:spMkLst>
        </pc:spChg>
        <pc:spChg chg="mod">
          <ac:chgData name="Stefan Dingemanse" userId="6f684c0c-e727-4288-9587-ea7fe4c06afd" providerId="ADAL" clId="{DA31BB70-D497-41FA-827E-7F47786C3D3C}" dt="2024-05-30T18:25:34.096" v="133" actId="207"/>
          <ac:spMkLst>
            <pc:docMk/>
            <pc:sldMk cId="899441060" sldId="322"/>
            <ac:spMk id="25" creationId="{5046AD89-A479-BA74-E094-87C1F30796B6}"/>
          </ac:spMkLst>
        </pc:spChg>
        <pc:spChg chg="mod">
          <ac:chgData name="Stefan Dingemanse" userId="6f684c0c-e727-4288-9587-ea7fe4c06afd" providerId="ADAL" clId="{DA31BB70-D497-41FA-827E-7F47786C3D3C}" dt="2024-05-30T18:25:34.096" v="133" actId="207"/>
          <ac:spMkLst>
            <pc:docMk/>
            <pc:sldMk cId="899441060" sldId="322"/>
            <ac:spMk id="26" creationId="{99AD321C-94A7-F2AC-0FD3-36F8A66084B6}"/>
          </ac:spMkLst>
        </pc:spChg>
        <pc:spChg chg="mod">
          <ac:chgData name="Stefan Dingemanse" userId="6f684c0c-e727-4288-9587-ea7fe4c06afd" providerId="ADAL" clId="{DA31BB70-D497-41FA-827E-7F47786C3D3C}" dt="2024-05-30T18:25:34.096" v="133" actId="207"/>
          <ac:spMkLst>
            <pc:docMk/>
            <pc:sldMk cId="899441060" sldId="322"/>
            <ac:spMk id="27" creationId="{49661531-A3E5-82D0-7B4F-995C15AC7BEF}"/>
          </ac:spMkLst>
        </pc:spChg>
        <pc:spChg chg="mod">
          <ac:chgData name="Stefan Dingemanse" userId="6f684c0c-e727-4288-9587-ea7fe4c06afd" providerId="ADAL" clId="{DA31BB70-D497-41FA-827E-7F47786C3D3C}" dt="2024-05-30T18:25:34.096" v="133" actId="207"/>
          <ac:spMkLst>
            <pc:docMk/>
            <pc:sldMk cId="899441060" sldId="322"/>
            <ac:spMk id="28" creationId="{BAA62F0D-A3EE-534E-479E-17327E2FC802}"/>
          </ac:spMkLst>
        </pc:spChg>
        <pc:spChg chg="mod">
          <ac:chgData name="Stefan Dingemanse" userId="6f684c0c-e727-4288-9587-ea7fe4c06afd" providerId="ADAL" clId="{DA31BB70-D497-41FA-827E-7F47786C3D3C}" dt="2024-05-30T18:25:34.096" v="133" actId="207"/>
          <ac:spMkLst>
            <pc:docMk/>
            <pc:sldMk cId="899441060" sldId="322"/>
            <ac:spMk id="29" creationId="{C0912082-20B8-F27C-7956-3E666F89736E}"/>
          </ac:spMkLst>
        </pc:spChg>
        <pc:picChg chg="mod">
          <ac:chgData name="Stefan Dingemanse" userId="6f684c0c-e727-4288-9587-ea7fe4c06afd" providerId="ADAL" clId="{DA31BB70-D497-41FA-827E-7F47786C3D3C}" dt="2024-05-30T18:25:34.096" v="133" actId="207"/>
          <ac:picMkLst>
            <pc:docMk/>
            <pc:sldMk cId="899441060" sldId="322"/>
            <ac:picMk id="4" creationId="{CA747AFA-97BB-5063-ECBD-CC4CD2E957D8}"/>
          </ac:picMkLst>
        </pc:picChg>
        <pc:picChg chg="mod">
          <ac:chgData name="Stefan Dingemanse" userId="6f684c0c-e727-4288-9587-ea7fe4c06afd" providerId="ADAL" clId="{DA31BB70-D497-41FA-827E-7F47786C3D3C}" dt="2024-05-30T18:25:34.096" v="133" actId="207"/>
          <ac:picMkLst>
            <pc:docMk/>
            <pc:sldMk cId="899441060" sldId="322"/>
            <ac:picMk id="5" creationId="{D1E7B43E-D381-F992-7450-0AF69FF2540C}"/>
          </ac:picMkLst>
        </pc:picChg>
        <pc:picChg chg="mod">
          <ac:chgData name="Stefan Dingemanse" userId="6f684c0c-e727-4288-9587-ea7fe4c06afd" providerId="ADAL" clId="{DA31BB70-D497-41FA-827E-7F47786C3D3C}" dt="2024-05-30T18:25:34.096" v="133" actId="207"/>
          <ac:picMkLst>
            <pc:docMk/>
            <pc:sldMk cId="899441060" sldId="322"/>
            <ac:picMk id="6" creationId="{5362DBBD-2E59-49B4-C170-32AF930D8174}"/>
          </ac:picMkLst>
        </pc:picChg>
        <pc:picChg chg="mod">
          <ac:chgData name="Stefan Dingemanse" userId="6f684c0c-e727-4288-9587-ea7fe4c06afd" providerId="ADAL" clId="{DA31BB70-D497-41FA-827E-7F47786C3D3C}" dt="2024-05-30T18:25:34.096" v="133" actId="207"/>
          <ac:picMkLst>
            <pc:docMk/>
            <pc:sldMk cId="899441060" sldId="322"/>
            <ac:picMk id="1026" creationId="{377608F1-8401-54B8-4F9F-6B1C12BB0883}"/>
          </ac:picMkLst>
        </pc:picChg>
        <pc:picChg chg="mod">
          <ac:chgData name="Stefan Dingemanse" userId="6f684c0c-e727-4288-9587-ea7fe4c06afd" providerId="ADAL" clId="{DA31BB70-D497-41FA-827E-7F47786C3D3C}" dt="2024-05-30T18:25:34.096" v="133" actId="207"/>
          <ac:picMkLst>
            <pc:docMk/>
            <pc:sldMk cId="899441060" sldId="322"/>
            <ac:picMk id="1028" creationId="{BEF7FF5B-89EC-A6E0-80AB-B63AC5D97AF5}"/>
          </ac:picMkLst>
        </pc:picChg>
        <pc:cxnChg chg="mod">
          <ac:chgData name="Stefan Dingemanse" userId="6f684c0c-e727-4288-9587-ea7fe4c06afd" providerId="ADAL" clId="{DA31BB70-D497-41FA-827E-7F47786C3D3C}" dt="2024-05-30T18:25:34.096" v="133" actId="207"/>
          <ac:cxnSpMkLst>
            <pc:docMk/>
            <pc:sldMk cId="899441060" sldId="322"/>
            <ac:cxnSpMk id="14" creationId="{F167ABFF-7B4E-5BC4-5FEF-E7E8696CF2D0}"/>
          </ac:cxnSpMkLst>
        </pc:cxnChg>
        <pc:cxnChg chg="mod">
          <ac:chgData name="Stefan Dingemanse" userId="6f684c0c-e727-4288-9587-ea7fe4c06afd" providerId="ADAL" clId="{DA31BB70-D497-41FA-827E-7F47786C3D3C}" dt="2024-05-30T18:25:34.096" v="133" actId="207"/>
          <ac:cxnSpMkLst>
            <pc:docMk/>
            <pc:sldMk cId="899441060" sldId="322"/>
            <ac:cxnSpMk id="16" creationId="{B6B3174B-05B8-B53D-D684-7C2CD8AA305D}"/>
          </ac:cxnSpMkLst>
        </pc:cxnChg>
        <pc:cxnChg chg="mod">
          <ac:chgData name="Stefan Dingemanse" userId="6f684c0c-e727-4288-9587-ea7fe4c06afd" providerId="ADAL" clId="{DA31BB70-D497-41FA-827E-7F47786C3D3C}" dt="2024-05-30T18:25:34.096" v="133" actId="207"/>
          <ac:cxnSpMkLst>
            <pc:docMk/>
            <pc:sldMk cId="899441060" sldId="322"/>
            <ac:cxnSpMk id="20" creationId="{F0FF6E14-9A01-5B5D-9157-FB043F2D3554}"/>
          </ac:cxnSpMkLst>
        </pc:cxn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1137035921" sldId="329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137035921" sldId="329"/>
            <ac:spMk id="2" creationId="{B6E987F8-A363-F794-CD82-D3C0BA78B337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1137035921" sldId="329"/>
            <ac:picMk id="6" creationId="{BD7F86F5-155A-B2C9-E4F5-12273F8DAE1B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25:41.915" v="135" actId="207"/>
        <pc:sldMkLst>
          <pc:docMk/>
          <pc:sldMk cId="1339632770" sldId="335"/>
        </pc:sldMkLst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2" creationId="{5703B8F4-BCB3-181E-4F68-69277032CD1C}"/>
          </ac:spMkLst>
        </pc:spChg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8" creationId="{3C712610-12B3-8118-3B7D-30CC353945EF}"/>
          </ac:spMkLst>
        </pc:spChg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10" creationId="{43EBB91B-AFA5-B865-4C90-AAEBDA956811}"/>
          </ac:spMkLst>
        </pc:spChg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11" creationId="{714C5729-18D9-FAB3-4BB7-F10BEE6C3AD1}"/>
          </ac:spMkLst>
        </pc:spChg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15" creationId="{001378B5-7004-C953-81E7-5D4C4137FAE6}"/>
          </ac:spMkLst>
        </pc:spChg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19" creationId="{62A2B545-B1DD-0772-D56F-028B670B8723}"/>
          </ac:spMkLst>
        </pc:spChg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22" creationId="{5512D913-AD4E-3B29-231F-A1CD2F7E94E1}"/>
          </ac:spMkLst>
        </pc:spChg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23" creationId="{8A3DE8FD-3F8E-EE82-68AC-CF9C5FC93843}"/>
          </ac:spMkLst>
        </pc:spChg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24" creationId="{00BFC270-D79A-4B79-54A6-BD0A7CF6491E}"/>
          </ac:spMkLst>
        </pc:spChg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25" creationId="{5046AD89-A479-BA74-E094-87C1F30796B6}"/>
          </ac:spMkLst>
        </pc:spChg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26" creationId="{99AD321C-94A7-F2AC-0FD3-36F8A66084B6}"/>
          </ac:spMkLst>
        </pc:spChg>
        <pc:spChg chg="mod">
          <ac:chgData name="Stefan Dingemanse" userId="6f684c0c-e727-4288-9587-ea7fe4c06afd" providerId="ADAL" clId="{DA31BB70-D497-41FA-827E-7F47786C3D3C}" dt="2024-05-30T18:25:41.915" v="135" actId="207"/>
          <ac:spMkLst>
            <pc:docMk/>
            <pc:sldMk cId="1339632770" sldId="335"/>
            <ac:spMk id="34" creationId="{E5FD5D3D-ABDC-EA18-2527-C01316FAF1A6}"/>
          </ac:spMkLst>
        </pc:spChg>
        <pc:picChg chg="mod">
          <ac:chgData name="Stefan Dingemanse" userId="6f684c0c-e727-4288-9587-ea7fe4c06afd" providerId="ADAL" clId="{DA31BB70-D497-41FA-827E-7F47786C3D3C}" dt="2024-05-30T18:25:41.915" v="135" actId="207"/>
          <ac:picMkLst>
            <pc:docMk/>
            <pc:sldMk cId="1339632770" sldId="335"/>
            <ac:picMk id="4" creationId="{CA747AFA-97BB-5063-ECBD-CC4CD2E957D8}"/>
          </ac:picMkLst>
        </pc:picChg>
        <pc:picChg chg="mod">
          <ac:chgData name="Stefan Dingemanse" userId="6f684c0c-e727-4288-9587-ea7fe4c06afd" providerId="ADAL" clId="{DA31BB70-D497-41FA-827E-7F47786C3D3C}" dt="2024-05-30T18:25:41.915" v="135" actId="207"/>
          <ac:picMkLst>
            <pc:docMk/>
            <pc:sldMk cId="1339632770" sldId="335"/>
            <ac:picMk id="5" creationId="{D1E7B43E-D381-F992-7450-0AF69FF2540C}"/>
          </ac:picMkLst>
        </pc:picChg>
        <pc:picChg chg="mod">
          <ac:chgData name="Stefan Dingemanse" userId="6f684c0c-e727-4288-9587-ea7fe4c06afd" providerId="ADAL" clId="{DA31BB70-D497-41FA-827E-7F47786C3D3C}" dt="2024-05-30T18:25:41.915" v="135" actId="207"/>
          <ac:picMkLst>
            <pc:docMk/>
            <pc:sldMk cId="1339632770" sldId="335"/>
            <ac:picMk id="6" creationId="{5362DBBD-2E59-49B4-C170-32AF930D8174}"/>
          </ac:picMkLst>
        </pc:picChg>
        <pc:picChg chg="mod">
          <ac:chgData name="Stefan Dingemanse" userId="6f684c0c-e727-4288-9587-ea7fe4c06afd" providerId="ADAL" clId="{DA31BB70-D497-41FA-827E-7F47786C3D3C}" dt="2024-05-30T18:25:41.915" v="135" actId="207"/>
          <ac:picMkLst>
            <pc:docMk/>
            <pc:sldMk cId="1339632770" sldId="335"/>
            <ac:picMk id="1026" creationId="{377608F1-8401-54B8-4F9F-6B1C12BB0883}"/>
          </ac:picMkLst>
        </pc:picChg>
        <pc:picChg chg="mod">
          <ac:chgData name="Stefan Dingemanse" userId="6f684c0c-e727-4288-9587-ea7fe4c06afd" providerId="ADAL" clId="{DA31BB70-D497-41FA-827E-7F47786C3D3C}" dt="2024-05-30T18:25:41.915" v="135" actId="207"/>
          <ac:picMkLst>
            <pc:docMk/>
            <pc:sldMk cId="1339632770" sldId="335"/>
            <ac:picMk id="1028" creationId="{BEF7FF5B-89EC-A6E0-80AB-B63AC5D97AF5}"/>
          </ac:picMkLst>
        </pc:picChg>
        <pc:picChg chg="mod">
          <ac:chgData name="Stefan Dingemanse" userId="6f684c0c-e727-4288-9587-ea7fe4c06afd" providerId="ADAL" clId="{DA31BB70-D497-41FA-827E-7F47786C3D3C}" dt="2024-05-30T18:25:41.915" v="135" actId="207"/>
          <ac:picMkLst>
            <pc:docMk/>
            <pc:sldMk cId="1339632770" sldId="335"/>
            <ac:picMk id="3074" creationId="{2B844B5D-7F87-9EE0-CA23-2038DF6085EA}"/>
          </ac:picMkLst>
        </pc:picChg>
        <pc:cxnChg chg="mod">
          <ac:chgData name="Stefan Dingemanse" userId="6f684c0c-e727-4288-9587-ea7fe4c06afd" providerId="ADAL" clId="{DA31BB70-D497-41FA-827E-7F47786C3D3C}" dt="2024-05-30T18:25:41.915" v="135" actId="207"/>
          <ac:cxnSpMkLst>
            <pc:docMk/>
            <pc:sldMk cId="1339632770" sldId="335"/>
            <ac:cxnSpMk id="12" creationId="{D84009CA-8B93-7EFE-52E2-F55C9F4886F2}"/>
          </ac:cxnSpMkLst>
        </pc:cxnChg>
        <pc:cxnChg chg="mod">
          <ac:chgData name="Stefan Dingemanse" userId="6f684c0c-e727-4288-9587-ea7fe4c06afd" providerId="ADAL" clId="{DA31BB70-D497-41FA-827E-7F47786C3D3C}" dt="2024-05-30T18:25:41.915" v="135" actId="207"/>
          <ac:cxnSpMkLst>
            <pc:docMk/>
            <pc:sldMk cId="1339632770" sldId="335"/>
            <ac:cxnSpMk id="16" creationId="{B6B3174B-05B8-B53D-D684-7C2CD8AA305D}"/>
          </ac:cxnSpMkLst>
        </pc:cxnChg>
        <pc:cxnChg chg="mod">
          <ac:chgData name="Stefan Dingemanse" userId="6f684c0c-e727-4288-9587-ea7fe4c06afd" providerId="ADAL" clId="{DA31BB70-D497-41FA-827E-7F47786C3D3C}" dt="2024-05-30T18:25:41.915" v="135" actId="207"/>
          <ac:cxnSpMkLst>
            <pc:docMk/>
            <pc:sldMk cId="1339632770" sldId="335"/>
            <ac:cxnSpMk id="20" creationId="{F0FF6E14-9A01-5B5D-9157-FB043F2D3554}"/>
          </ac:cxnSpMkLst>
        </pc:cxnChg>
        <pc:cxnChg chg="mod">
          <ac:chgData name="Stefan Dingemanse" userId="6f684c0c-e727-4288-9587-ea7fe4c06afd" providerId="ADAL" clId="{DA31BB70-D497-41FA-827E-7F47786C3D3C}" dt="2024-05-30T18:25:41.915" v="135" actId="207"/>
          <ac:cxnSpMkLst>
            <pc:docMk/>
            <pc:sldMk cId="1339632770" sldId="335"/>
            <ac:cxnSpMk id="29" creationId="{132A2400-11F9-2E1E-6148-32FAC185DE2B}"/>
          </ac:cxnSpMkLst>
        </pc:cxnChg>
      </pc:sldChg>
      <pc:sldChg chg="delSp modSp mod modTransition">
        <pc:chgData name="Stefan Dingemanse" userId="6f684c0c-e727-4288-9587-ea7fe4c06afd" providerId="ADAL" clId="{DA31BB70-D497-41FA-827E-7F47786C3D3C}" dt="2024-05-30T18:26:03.106" v="137" actId="478"/>
        <pc:sldMkLst>
          <pc:docMk/>
          <pc:sldMk cId="119984330" sldId="336"/>
        </pc:sldMkLst>
        <pc:spChg chg="del mod">
          <ac:chgData name="Stefan Dingemanse" userId="6f684c0c-e727-4288-9587-ea7fe4c06afd" providerId="ADAL" clId="{DA31BB70-D497-41FA-827E-7F47786C3D3C}" dt="2024-05-30T18:26:03.106" v="137" actId="478"/>
          <ac:spMkLst>
            <pc:docMk/>
            <pc:sldMk cId="119984330" sldId="336"/>
            <ac:spMk id="2" creationId="{959FE229-20D6-76DB-1617-88621C6A9209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119984330" sldId="336"/>
            <ac:picMk id="5122" creationId="{28870424-32DC-9245-4AEF-6F926B811DBF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799670126" sldId="337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799670126" sldId="337"/>
            <ac:spMk id="2" creationId="{D1C952F3-4255-8B64-F194-AEBBAAF69625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799670126" sldId="337"/>
            <ac:spMk id="3" creationId="{977C5B3A-8A97-8FDF-5E1A-16B841C9429F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1251452717" sldId="338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251452717" sldId="338"/>
            <ac:spMk id="2" creationId="{7A529E7A-00C2-B007-BE3C-4C64EBD925D4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251452717" sldId="338"/>
            <ac:spMk id="3" creationId="{6E6F719B-9FB0-8F78-8152-78B2198EEBBC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159706143" sldId="339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159706143" sldId="339"/>
            <ac:spMk id="2" creationId="{00EB9764-21F1-4866-6FEA-E368660AFA59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158867361" sldId="340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158867361" sldId="340"/>
            <ac:spMk id="2" creationId="{AC02C1FF-5ED7-98C1-9F18-2EA04A4FB97E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158867361" sldId="340"/>
            <ac:spMk id="3" creationId="{27ECB9A7-71A7-7B5C-4C4C-A7AFA2648B65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117556458" sldId="341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17556458" sldId="341"/>
            <ac:spMk id="2" creationId="{6A8B4A3A-9448-B61A-7CF6-8822CCF1F188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117556458" sldId="341"/>
            <ac:picMk id="10242" creationId="{8B4E4D40-8A36-6F06-24D5-43BA8186805B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229952984" sldId="342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229952984" sldId="342"/>
            <ac:spMk id="2" creationId="{9DB4CF99-DB82-7BE8-DBE1-FD647F0E8E9C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342598601" sldId="343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342598601" sldId="343"/>
            <ac:spMk id="2" creationId="{936C3C5B-F135-AFEB-A4EF-8DE6E416F907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22745603" sldId="346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22745603" sldId="346"/>
            <ac:spMk id="2" creationId="{0BCFAB01-079B-7435-70CC-F23DC7F49080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1000244441" sldId="347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000244441" sldId="347"/>
            <ac:spMk id="2" creationId="{61BECA77-A933-E314-F1E9-43E46742FB46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80748724" sldId="348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80748724" sldId="348"/>
            <ac:spMk id="2" creationId="{01E011AA-C2A8-4D97-45A8-9E0E52B6B163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80748724" sldId="348"/>
            <ac:picMk id="1026" creationId="{E396EBC8-6485-D10B-563C-2364131D489F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585307612" sldId="349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585307612" sldId="349"/>
            <ac:spMk id="2" creationId="{EB9ADD93-BA66-4EB6-E6DE-49A21CA8DB19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506830214" sldId="351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506830214" sldId="351"/>
            <ac:spMk id="2" creationId="{A3CE6BEB-FB9E-F41A-C083-8D9841FC0C71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708627165" sldId="354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708627165" sldId="354"/>
            <ac:spMk id="2" creationId="{3B774913-250E-5EE7-8D9D-54DB6F7C961D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708627165" sldId="354"/>
            <ac:spMk id="3" creationId="{EE577717-94C3-62BC-F2FF-FE135B52BD1D}"/>
          </ac:spMkLst>
        </pc:spChg>
      </pc:sldChg>
      <pc:sldChg chg="modSp mod">
        <pc:chgData name="Stefan Dingemanse" userId="6f684c0c-e727-4288-9587-ea7fe4c06afd" providerId="ADAL" clId="{DA31BB70-D497-41FA-827E-7F47786C3D3C}" dt="2024-05-30T18:22:04.635" v="89" actId="207"/>
        <pc:sldMkLst>
          <pc:docMk/>
          <pc:sldMk cId="3839152600" sldId="358"/>
        </pc:sldMkLst>
        <pc:spChg chg="mod">
          <ac:chgData name="Stefan Dingemanse" userId="6f684c0c-e727-4288-9587-ea7fe4c06afd" providerId="ADAL" clId="{DA31BB70-D497-41FA-827E-7F47786C3D3C}" dt="2024-05-30T18:22:04.635" v="89" actId="207"/>
          <ac:spMkLst>
            <pc:docMk/>
            <pc:sldMk cId="3839152600" sldId="358"/>
            <ac:spMk id="3" creationId="{D64B0285-CBFD-603F-8C69-722A1546891A}"/>
          </ac:spMkLst>
        </pc:spChg>
        <pc:spChg chg="mod">
          <ac:chgData name="Stefan Dingemanse" userId="6f684c0c-e727-4288-9587-ea7fe4c06afd" providerId="ADAL" clId="{DA31BB70-D497-41FA-827E-7F47786C3D3C}" dt="2024-05-30T18:22:04.635" v="89" actId="207"/>
          <ac:spMkLst>
            <pc:docMk/>
            <pc:sldMk cId="3839152600" sldId="358"/>
            <ac:spMk id="5" creationId="{90E7E41B-547B-B501-4C41-19BEA5D3C5AD}"/>
          </ac:spMkLst>
        </pc:spChg>
      </pc:sldChg>
      <pc:sldChg chg="modSp mod">
        <pc:chgData name="Stefan Dingemanse" userId="6f684c0c-e727-4288-9587-ea7fe4c06afd" providerId="ADAL" clId="{DA31BB70-D497-41FA-827E-7F47786C3D3C}" dt="2024-05-30T18:37:17.212" v="386" actId="207"/>
        <pc:sldMkLst>
          <pc:docMk/>
          <pc:sldMk cId="1624337320" sldId="361"/>
        </pc:sldMkLst>
        <pc:spChg chg="mod">
          <ac:chgData name="Stefan Dingemanse" userId="6f684c0c-e727-4288-9587-ea7fe4c06afd" providerId="ADAL" clId="{DA31BB70-D497-41FA-827E-7F47786C3D3C}" dt="2024-05-30T18:37:17.212" v="386" actId="207"/>
          <ac:spMkLst>
            <pc:docMk/>
            <pc:sldMk cId="1624337320" sldId="361"/>
            <ac:spMk id="2" creationId="{B986A498-8FE9-88F2-9669-A71FF4C849F6}"/>
          </ac:spMkLst>
        </pc:spChg>
        <pc:spChg chg="mod">
          <ac:chgData name="Stefan Dingemanse" userId="6f684c0c-e727-4288-9587-ea7fe4c06afd" providerId="ADAL" clId="{DA31BB70-D497-41FA-827E-7F47786C3D3C}" dt="2024-05-30T18:37:17.212" v="386" actId="207"/>
          <ac:spMkLst>
            <pc:docMk/>
            <pc:sldMk cId="1624337320" sldId="361"/>
            <ac:spMk id="3" creationId="{6126548D-1ACA-C7C2-5131-4F473C527DDD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509264805" sldId="365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509264805" sldId="365"/>
            <ac:spMk id="2" creationId="{6E444832-00A0-DDD0-BA20-19C71E7D9D3C}"/>
          </ac:spMkLst>
        </pc:spChg>
      </pc:sldChg>
      <pc:sldChg chg="modSp mod modTransition">
        <pc:chgData name="Stefan Dingemanse" userId="6f684c0c-e727-4288-9587-ea7fe4c06afd" providerId="ADAL" clId="{DA31BB70-D497-41FA-827E-7F47786C3D3C}" dt="2024-05-30T18:13:02.756" v="41" actId="27636"/>
        <pc:sldMkLst>
          <pc:docMk/>
          <pc:sldMk cId="2930431801" sldId="366"/>
        </pc:sldMkLst>
        <pc:spChg chg="mod">
          <ac:chgData name="Stefan Dingemanse" userId="6f684c0c-e727-4288-9587-ea7fe4c06afd" providerId="ADAL" clId="{DA31BB70-D497-41FA-827E-7F47786C3D3C}" dt="2024-05-30T18:13:02.756" v="41" actId="27636"/>
          <ac:spMkLst>
            <pc:docMk/>
            <pc:sldMk cId="2930431801" sldId="366"/>
            <ac:spMk id="2" creationId="{41A32A27-8484-CFC5-7163-3F9BFDFBE640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2930431801" sldId="366"/>
            <ac:picMk id="4" creationId="{C9328BD7-D55D-173F-850A-0AD6A04C6B3D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53034583" sldId="367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53034583" sldId="367"/>
            <ac:spMk id="2" creationId="{55F740FA-16D6-5228-199A-6BA30102151B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097468122" sldId="369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097468122" sldId="369"/>
            <ac:spMk id="2" creationId="{E3AC0EE5-1241-5A0D-25D2-B0C458DCFF8F}"/>
          </ac:spMkLst>
        </pc:spChg>
      </pc:sldChg>
      <pc:sldChg chg="modSp mod modTransition">
        <pc:chgData name="Stefan Dingemanse" userId="6f684c0c-e727-4288-9587-ea7fe4c06afd" providerId="ADAL" clId="{DA31BB70-D497-41FA-827E-7F47786C3D3C}" dt="2024-05-30T18:21:30.050" v="83" actId="207"/>
        <pc:sldMkLst>
          <pc:docMk/>
          <pc:sldMk cId="2573788124" sldId="370"/>
        </pc:sldMkLst>
        <pc:spChg chg="mod">
          <ac:chgData name="Stefan Dingemanse" userId="6f684c0c-e727-4288-9587-ea7fe4c06afd" providerId="ADAL" clId="{DA31BB70-D497-41FA-827E-7F47786C3D3C}" dt="2024-05-30T18:21:30.050" v="83" actId="207"/>
          <ac:spMkLst>
            <pc:docMk/>
            <pc:sldMk cId="2573788124" sldId="370"/>
            <ac:spMk id="2" creationId="{9C3FFBC7-5F37-06F8-4B77-0624C9B98487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741685590" sldId="371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741685590" sldId="371"/>
            <ac:spMk id="2" creationId="{1A8D8741-F92B-00E6-D6C2-554F5C30D00D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525032866" sldId="372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525032866" sldId="372"/>
            <ac:spMk id="2" creationId="{1B7B60A3-8D8F-AF14-2337-54FDB843EB8B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180872480" sldId="373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180872480" sldId="373"/>
            <ac:spMk id="2" creationId="{26E653A7-EEFB-2363-B13F-37DC9CA598FE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756420910" sldId="375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756420910" sldId="375"/>
            <ac:spMk id="2" creationId="{B77BCC95-4F11-74A2-8399-E4B91DAE43C1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756420910" sldId="375"/>
            <ac:spMk id="3" creationId="{043FA412-81FC-FA75-BE6B-529AEFE562F3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2170037919" sldId="376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170037919" sldId="376"/>
            <ac:spMk id="2" creationId="{A0DE7FB0-1AAF-683F-D856-54F3F2ADE153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264490454" sldId="377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264490454" sldId="377"/>
            <ac:spMk id="2" creationId="{73A19FFC-6245-9D49-2112-2D3598787665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264490454" sldId="377"/>
            <ac:spMk id="3" creationId="{230B2F8F-625F-6E25-5682-3347D26BEA10}"/>
          </ac:spMkLst>
        </pc:spChg>
      </pc:sldChg>
      <pc:sldChg chg="modTransition">
        <pc:chgData name="Stefan Dingemanse" userId="6f684c0c-e727-4288-9587-ea7fe4c06afd" providerId="ADAL" clId="{DA31BB70-D497-41FA-827E-7F47786C3D3C}" dt="2024-05-30T18:13:02.288" v="0"/>
        <pc:sldMkLst>
          <pc:docMk/>
          <pc:sldMk cId="3056721477" sldId="378"/>
        </pc:sldMkLst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3114587725" sldId="379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3114587725" sldId="379"/>
            <ac:spMk id="2" creationId="{0FD5BCBB-9F0A-911C-5C54-67BA5E685437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3114587725" sldId="379"/>
            <ac:picMk id="4" creationId="{072A4E4E-E22F-CB3E-CA8A-599DAF9962A7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4149632316" sldId="380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149632316" sldId="380"/>
            <ac:spMk id="2" creationId="{6FCB821D-3A2D-0E32-47DC-31A6811CB49B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149632316" sldId="380"/>
            <ac:spMk id="3" creationId="{5644BB4D-5EFC-4F13-1544-F4088A109193}"/>
          </ac:spMkLst>
        </pc:spChg>
      </pc:sldChg>
      <pc:sldChg chg="modSp mod modTransition">
        <pc:chgData name="Stefan Dingemanse" userId="6f684c0c-e727-4288-9587-ea7fe4c06afd" providerId="ADAL" clId="{DA31BB70-D497-41FA-827E-7F47786C3D3C}" dt="2024-05-30T18:13:02.816" v="52" actId="27636"/>
        <pc:sldMkLst>
          <pc:docMk/>
          <pc:sldMk cId="3791173588" sldId="381"/>
        </pc:sldMkLst>
        <pc:spChg chg="mod">
          <ac:chgData name="Stefan Dingemanse" userId="6f684c0c-e727-4288-9587-ea7fe4c06afd" providerId="ADAL" clId="{DA31BB70-D497-41FA-827E-7F47786C3D3C}" dt="2024-05-30T18:13:02.816" v="52" actId="27636"/>
          <ac:spMkLst>
            <pc:docMk/>
            <pc:sldMk cId="3791173588" sldId="381"/>
            <ac:spMk id="2" creationId="{547D866F-9E9C-C56E-BCD2-749526C6E49C}"/>
          </ac:spMkLst>
        </pc:spChg>
      </pc:sldChg>
      <pc:sldChg chg="modSp mod modTransition">
        <pc:chgData name="Stefan Dingemanse" userId="6f684c0c-e727-4288-9587-ea7fe4c06afd" providerId="ADAL" clId="{DA31BB70-D497-41FA-827E-7F47786C3D3C}" dt="2024-05-30T18:13:02.818" v="53" actId="27636"/>
        <pc:sldMkLst>
          <pc:docMk/>
          <pc:sldMk cId="3205253210" sldId="382"/>
        </pc:sldMkLst>
        <pc:spChg chg="mod">
          <ac:chgData name="Stefan Dingemanse" userId="6f684c0c-e727-4288-9587-ea7fe4c06afd" providerId="ADAL" clId="{DA31BB70-D497-41FA-827E-7F47786C3D3C}" dt="2024-05-30T18:13:02.818" v="53" actId="27636"/>
          <ac:spMkLst>
            <pc:docMk/>
            <pc:sldMk cId="3205253210" sldId="382"/>
            <ac:spMk id="2" creationId="{C2B5AA80-10AF-00E6-D13E-99B171BFE3D7}"/>
          </ac:spMkLst>
        </pc:spChg>
      </pc:sldChg>
      <pc:sldChg chg="modTransition">
        <pc:chgData name="Stefan Dingemanse" userId="6f684c0c-e727-4288-9587-ea7fe4c06afd" providerId="ADAL" clId="{DA31BB70-D497-41FA-827E-7F47786C3D3C}" dt="2024-05-30T18:13:02.288" v="0"/>
        <pc:sldMkLst>
          <pc:docMk/>
          <pc:sldMk cId="3684436462" sldId="383"/>
        </pc:sldMkLst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4121566643" sldId="384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121566643" sldId="384"/>
            <ac:spMk id="2" creationId="{D6DE4EEB-B664-F1E3-7118-A039D07C983B}"/>
          </ac:spMkLst>
        </pc:spChg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4121566643" sldId="384"/>
            <ac:picMk id="4" creationId="{70AE446D-55E7-E043-6272-391B95DA2501}"/>
          </ac:picMkLst>
        </pc:pic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1280544619" sldId="385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280544619" sldId="385"/>
            <ac:spMk id="2" creationId="{4D14C11A-15DC-2E0D-1CA9-F61649299071}"/>
          </ac:spMkLst>
        </pc:spChg>
      </pc:sldChg>
      <pc:sldChg chg="modSp mod">
        <pc:chgData name="Stefan Dingemanse" userId="6f684c0c-e727-4288-9587-ea7fe4c06afd" providerId="ADAL" clId="{DA31BB70-D497-41FA-827E-7F47786C3D3C}" dt="2024-05-30T18:21:41.008" v="84" actId="207"/>
        <pc:sldMkLst>
          <pc:docMk/>
          <pc:sldMk cId="2881627533" sldId="497"/>
        </pc:sldMkLst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2" creationId="{00000000-0000-0000-0000-000000000000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18" creationId="{00000000-0000-0000-0000-000000000000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21" creationId="{00000000-0000-0000-0000-000000000000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22" creationId="{00000000-0000-0000-0000-000000000000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24" creationId="{00000000-0000-0000-0000-000000000000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25" creationId="{00000000-0000-0000-0000-000000000000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27" creationId="{00000000-0000-0000-0000-000000000000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28" creationId="{00000000-0000-0000-0000-000000000000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42" creationId="{DB772FB5-CE3D-62FC-DEDD-01F7F4C14AF3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46" creationId="{4AA1845A-76E4-3B39-7A06-CE9EC2E472E2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47" creationId="{7C23F173-B26A-B1B8-ED6D-81B19225183B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49" creationId="{2D2A9462-F530-1EE3-7907-69AD25D97785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50" creationId="{F554A40B-0814-3558-9281-19FB3193024E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52" creationId="{438924DA-3197-51F1-AAAD-DD08EC803AA5}"/>
          </ac:spMkLst>
        </pc:spChg>
        <pc:spChg chg="mod">
          <ac:chgData name="Stefan Dingemanse" userId="6f684c0c-e727-4288-9587-ea7fe4c06afd" providerId="ADAL" clId="{DA31BB70-D497-41FA-827E-7F47786C3D3C}" dt="2024-05-30T18:21:41.008" v="84" actId="207"/>
          <ac:spMkLst>
            <pc:docMk/>
            <pc:sldMk cId="2881627533" sldId="497"/>
            <ac:spMk id="53" creationId="{24D2909E-C520-F7BE-E62C-47E91C807065}"/>
          </ac:spMkLst>
        </pc:spChg>
      </pc:sldChg>
      <pc:sldChg chg="addSp delSp modSp mod modClrScheme chgLayout">
        <pc:chgData name="Stefan Dingemanse" userId="6f684c0c-e727-4288-9587-ea7fe4c06afd" providerId="ADAL" clId="{DA31BB70-D497-41FA-827E-7F47786C3D3C}" dt="2024-05-30T18:32:14.031" v="349" actId="478"/>
        <pc:sldMkLst>
          <pc:docMk/>
          <pc:sldMk cId="2484404391" sldId="981"/>
        </pc:sldMkLst>
        <pc:spChg chg="add del mod ord">
          <ac:chgData name="Stefan Dingemanse" userId="6f684c0c-e727-4288-9587-ea7fe4c06afd" providerId="ADAL" clId="{DA31BB70-D497-41FA-827E-7F47786C3D3C}" dt="2024-05-30T18:14:25.126" v="71" actId="700"/>
          <ac:spMkLst>
            <pc:docMk/>
            <pc:sldMk cId="2484404391" sldId="981"/>
            <ac:spMk id="2" creationId="{2356A277-333C-BB64-0553-35074E6C5076}"/>
          </ac:spMkLst>
        </pc:spChg>
        <pc:spChg chg="add del mod ord">
          <ac:chgData name="Stefan Dingemanse" userId="6f684c0c-e727-4288-9587-ea7fe4c06afd" providerId="ADAL" clId="{DA31BB70-D497-41FA-827E-7F47786C3D3C}" dt="2024-05-30T18:14:25.126" v="71" actId="700"/>
          <ac:spMkLst>
            <pc:docMk/>
            <pc:sldMk cId="2484404391" sldId="981"/>
            <ac:spMk id="3" creationId="{F271ECF0-4407-900D-FDC7-0EF433E218C4}"/>
          </ac:spMkLst>
        </pc:spChg>
        <pc:spChg chg="add del mod ord">
          <ac:chgData name="Stefan Dingemanse" userId="6f684c0c-e727-4288-9587-ea7fe4c06afd" providerId="ADAL" clId="{DA31BB70-D497-41FA-827E-7F47786C3D3C}" dt="2024-05-30T18:14:29.631" v="72" actId="700"/>
          <ac:spMkLst>
            <pc:docMk/>
            <pc:sldMk cId="2484404391" sldId="981"/>
            <ac:spMk id="4" creationId="{AD04B2D1-3A51-3F7B-DEB1-7DF099F5321B}"/>
          </ac:spMkLst>
        </pc:spChg>
        <pc:spChg chg="add del mod ord">
          <ac:chgData name="Stefan Dingemanse" userId="6f684c0c-e727-4288-9587-ea7fe4c06afd" providerId="ADAL" clId="{DA31BB70-D497-41FA-827E-7F47786C3D3C}" dt="2024-05-30T18:15:10.302" v="75" actId="700"/>
          <ac:spMkLst>
            <pc:docMk/>
            <pc:sldMk cId="2484404391" sldId="981"/>
            <ac:spMk id="5" creationId="{327F078C-69F2-8BF7-CA95-AEBED1C33290}"/>
          </ac:spMkLst>
        </pc:spChg>
        <pc:spChg chg="mod">
          <ac:chgData name="Stefan Dingemanse" userId="6f684c0c-e727-4288-9587-ea7fe4c06afd" providerId="ADAL" clId="{DA31BB70-D497-41FA-827E-7F47786C3D3C}" dt="2024-05-30T18:21:43.939" v="85" actId="207"/>
          <ac:spMkLst>
            <pc:docMk/>
            <pc:sldMk cId="2484404391" sldId="981"/>
            <ac:spMk id="6" creationId="{A3C168DE-66A8-799E-7306-4C09771A22F3}"/>
          </ac:spMkLst>
        </pc:spChg>
        <pc:spChg chg="add mod ord">
          <ac:chgData name="Stefan Dingemanse" userId="6f684c0c-e727-4288-9587-ea7fe4c06afd" providerId="ADAL" clId="{DA31BB70-D497-41FA-827E-7F47786C3D3C}" dt="2024-05-30T18:30:28.179" v="320" actId="27636"/>
          <ac:spMkLst>
            <pc:docMk/>
            <pc:sldMk cId="2484404391" sldId="981"/>
            <ac:spMk id="7" creationId="{D5CF2BCE-4890-5DCD-A707-87AE46441C68}"/>
          </ac:spMkLst>
        </pc:spChg>
        <pc:spChg chg="del mod ord">
          <ac:chgData name="Stefan Dingemanse" userId="6f684c0c-e727-4288-9587-ea7fe4c06afd" providerId="ADAL" clId="{DA31BB70-D497-41FA-827E-7F47786C3D3C}" dt="2024-05-30T18:32:14.031" v="349" actId="478"/>
          <ac:spMkLst>
            <pc:docMk/>
            <pc:sldMk cId="2484404391" sldId="981"/>
            <ac:spMk id="12" creationId="{D4CE094B-64EF-55C0-3D6F-4C84D7E3A928}"/>
          </ac:spMkLst>
        </pc:spChg>
        <pc:spChg chg="del mod ord">
          <ac:chgData name="Stefan Dingemanse" userId="6f684c0c-e727-4288-9587-ea7fe4c06afd" providerId="ADAL" clId="{DA31BB70-D497-41FA-827E-7F47786C3D3C}" dt="2024-05-30T18:14:20.521" v="69" actId="700"/>
          <ac:spMkLst>
            <pc:docMk/>
            <pc:sldMk cId="2484404391" sldId="981"/>
            <ac:spMk id="13" creationId="{4903E817-8C2F-1889-615F-13D1F2248A3E}"/>
          </ac:spMkLst>
        </pc:spChg>
      </pc:sldChg>
      <pc:sldChg chg="modSp mod">
        <pc:chgData name="Stefan Dingemanse" userId="6f684c0c-e727-4288-9587-ea7fe4c06afd" providerId="ADAL" clId="{DA31BB70-D497-41FA-827E-7F47786C3D3C}" dt="2024-05-30T18:21:57.180" v="87" actId="207"/>
        <pc:sldMkLst>
          <pc:docMk/>
          <pc:sldMk cId="3325552650" sldId="1200"/>
        </pc:sldMkLst>
        <pc:spChg chg="mod">
          <ac:chgData name="Stefan Dingemanse" userId="6f684c0c-e727-4288-9587-ea7fe4c06afd" providerId="ADAL" clId="{DA31BB70-D497-41FA-827E-7F47786C3D3C}" dt="2024-05-30T18:21:57.180" v="87" actId="207"/>
          <ac:spMkLst>
            <pc:docMk/>
            <pc:sldMk cId="3325552650" sldId="1200"/>
            <ac:spMk id="3" creationId="{66071825-0947-4C40-BA18-1D92B2120851}"/>
          </ac:spMkLst>
        </pc:spChg>
        <pc:spChg chg="mod">
          <ac:chgData name="Stefan Dingemanse" userId="6f684c0c-e727-4288-9587-ea7fe4c06afd" providerId="ADAL" clId="{DA31BB70-D497-41FA-827E-7F47786C3D3C}" dt="2024-05-30T18:21:57.180" v="87" actId="207"/>
          <ac:spMkLst>
            <pc:docMk/>
            <pc:sldMk cId="3325552650" sldId="1200"/>
            <ac:spMk id="37" creationId="{F2648935-9A1B-B847-A31D-7107F40EF9AD}"/>
          </ac:spMkLst>
        </pc:spChg>
      </pc:sldChg>
      <pc:sldChg chg="modSp del">
        <pc:chgData name="Stefan Dingemanse" userId="6f684c0c-e727-4288-9587-ea7fe4c06afd" providerId="ADAL" clId="{DA31BB70-D497-41FA-827E-7F47786C3D3C}" dt="2024-05-30T18:30:20.190" v="316" actId="47"/>
        <pc:sldMkLst>
          <pc:docMk/>
          <pc:sldMk cId="4118614661" sldId="1223"/>
        </pc:sldMkLst>
        <pc:picChg chg="mod">
          <ac:chgData name="Stefan Dingemanse" userId="6f684c0c-e727-4288-9587-ea7fe4c06afd" providerId="ADAL" clId="{DA31BB70-D497-41FA-827E-7F47786C3D3C}" dt="2024-05-30T18:13:02.288" v="0"/>
          <ac:picMkLst>
            <pc:docMk/>
            <pc:sldMk cId="4118614661" sldId="1223"/>
            <ac:picMk id="5" creationId="{E4BE74FB-3936-6848-C517-BDC6AA15DD77}"/>
          </ac:picMkLst>
        </pc:picChg>
      </pc:sldChg>
      <pc:sldChg chg="del">
        <pc:chgData name="Stefan Dingemanse" userId="6f684c0c-e727-4288-9587-ea7fe4c06afd" providerId="ADAL" clId="{DA31BB70-D497-41FA-827E-7F47786C3D3C}" dt="2024-05-30T18:30:21.835" v="317" actId="47"/>
        <pc:sldMkLst>
          <pc:docMk/>
          <pc:sldMk cId="2237132171" sldId="1239"/>
        </pc:sldMkLst>
      </pc:sldChg>
      <pc:sldChg chg="modSp mod">
        <pc:chgData name="Stefan Dingemanse" userId="6f684c0c-e727-4288-9587-ea7fe4c06afd" providerId="ADAL" clId="{DA31BB70-D497-41FA-827E-7F47786C3D3C}" dt="2024-05-30T18:21:09.520" v="82" actId="207"/>
        <pc:sldMkLst>
          <pc:docMk/>
          <pc:sldMk cId="2202963955" sldId="1241"/>
        </pc:sldMkLst>
        <pc:spChg chg="mod">
          <ac:chgData name="Stefan Dingemanse" userId="6f684c0c-e727-4288-9587-ea7fe4c06afd" providerId="ADAL" clId="{DA31BB70-D497-41FA-827E-7F47786C3D3C}" dt="2024-05-30T18:21:09.520" v="82" actId="207"/>
          <ac:spMkLst>
            <pc:docMk/>
            <pc:sldMk cId="2202963955" sldId="1241"/>
            <ac:spMk id="7" creationId="{EA129617-0EDC-9887-1CC5-EFBD53DCA38C}"/>
          </ac:spMkLst>
        </pc:spChg>
        <pc:spChg chg="mod">
          <ac:chgData name="Stefan Dingemanse" userId="6f684c0c-e727-4288-9587-ea7fe4c06afd" providerId="ADAL" clId="{DA31BB70-D497-41FA-827E-7F47786C3D3C}" dt="2024-05-30T18:21:09.520" v="82" actId="207"/>
          <ac:spMkLst>
            <pc:docMk/>
            <pc:sldMk cId="2202963955" sldId="1241"/>
            <ac:spMk id="8" creationId="{B7822647-F9BD-86C5-9D5B-A35698573C1F}"/>
          </ac:spMkLst>
        </pc:spChg>
        <pc:spChg chg="mod">
          <ac:chgData name="Stefan Dingemanse" userId="6f684c0c-e727-4288-9587-ea7fe4c06afd" providerId="ADAL" clId="{DA31BB70-D497-41FA-827E-7F47786C3D3C}" dt="2024-05-30T18:21:09.520" v="82" actId="207"/>
          <ac:spMkLst>
            <pc:docMk/>
            <pc:sldMk cId="2202963955" sldId="1241"/>
            <ac:spMk id="9" creationId="{FAC0AC0C-9E99-DE76-9A73-9F84B7A4CF0A}"/>
          </ac:spMkLst>
        </pc:spChg>
      </pc:sldChg>
      <pc:sldChg chg="modSp mod">
        <pc:chgData name="Stefan Dingemanse" userId="6f684c0c-e727-4288-9587-ea7fe4c06afd" providerId="ADAL" clId="{DA31BB70-D497-41FA-827E-7F47786C3D3C}" dt="2024-05-30T18:23:22.765" v="107" actId="207"/>
        <pc:sldMkLst>
          <pc:docMk/>
          <pc:sldMk cId="841815783" sldId="1244"/>
        </pc:sldMkLst>
        <pc:spChg chg="mod">
          <ac:chgData name="Stefan Dingemanse" userId="6f684c0c-e727-4288-9587-ea7fe4c06afd" providerId="ADAL" clId="{DA31BB70-D497-41FA-827E-7F47786C3D3C}" dt="2024-05-30T18:23:22.765" v="107" actId="207"/>
          <ac:spMkLst>
            <pc:docMk/>
            <pc:sldMk cId="841815783" sldId="1244"/>
            <ac:spMk id="3" creationId="{66071825-0947-4C40-BA18-1D92B2120851}"/>
          </ac:spMkLst>
        </pc:spChg>
        <pc:spChg chg="mod">
          <ac:chgData name="Stefan Dingemanse" userId="6f684c0c-e727-4288-9587-ea7fe4c06afd" providerId="ADAL" clId="{DA31BB70-D497-41FA-827E-7F47786C3D3C}" dt="2024-05-30T18:23:22.765" v="107" actId="207"/>
          <ac:spMkLst>
            <pc:docMk/>
            <pc:sldMk cId="841815783" sldId="1244"/>
            <ac:spMk id="37" creationId="{F2648935-9A1B-B847-A31D-7107F40EF9AD}"/>
          </ac:spMkLst>
        </pc:spChg>
      </pc:sldChg>
      <pc:sldChg chg="modSp mod">
        <pc:chgData name="Stefan Dingemanse" userId="6f684c0c-e727-4288-9587-ea7fe4c06afd" providerId="ADAL" clId="{DA31BB70-D497-41FA-827E-7F47786C3D3C}" dt="2024-05-30T18:24:17.118" v="121" actId="207"/>
        <pc:sldMkLst>
          <pc:docMk/>
          <pc:sldMk cId="2239645830" sldId="1245"/>
        </pc:sldMkLst>
        <pc:spChg chg="mod">
          <ac:chgData name="Stefan Dingemanse" userId="6f684c0c-e727-4288-9587-ea7fe4c06afd" providerId="ADAL" clId="{DA31BB70-D497-41FA-827E-7F47786C3D3C}" dt="2024-05-30T18:24:17.118" v="121" actId="207"/>
          <ac:spMkLst>
            <pc:docMk/>
            <pc:sldMk cId="2239645830" sldId="1245"/>
            <ac:spMk id="3" creationId="{66071825-0947-4C40-BA18-1D92B2120851}"/>
          </ac:spMkLst>
        </pc:spChg>
        <pc:spChg chg="mod">
          <ac:chgData name="Stefan Dingemanse" userId="6f684c0c-e727-4288-9587-ea7fe4c06afd" providerId="ADAL" clId="{DA31BB70-D497-41FA-827E-7F47786C3D3C}" dt="2024-05-30T18:24:17.118" v="121" actId="207"/>
          <ac:spMkLst>
            <pc:docMk/>
            <pc:sldMk cId="2239645830" sldId="1245"/>
            <ac:spMk id="37" creationId="{F2648935-9A1B-B847-A31D-7107F40EF9AD}"/>
          </ac:spMkLst>
        </pc:spChg>
      </pc:sldChg>
      <pc:sldChg chg="del">
        <pc:chgData name="Stefan Dingemanse" userId="6f684c0c-e727-4288-9587-ea7fe4c06afd" providerId="ADAL" clId="{DA31BB70-D497-41FA-827E-7F47786C3D3C}" dt="2024-05-30T18:13:18.202" v="66" actId="2696"/>
        <pc:sldMkLst>
          <pc:docMk/>
          <pc:sldMk cId="3518825413" sldId="1246"/>
        </pc:sldMkLst>
      </pc:sldChg>
      <pc:sldChg chg="del">
        <pc:chgData name="Stefan Dingemanse" userId="6f684c0c-e727-4288-9587-ea7fe4c06afd" providerId="ADAL" clId="{DA31BB70-D497-41FA-827E-7F47786C3D3C}" dt="2024-05-30T18:28:35.338" v="231" actId="47"/>
        <pc:sldMkLst>
          <pc:docMk/>
          <pc:sldMk cId="3884335551" sldId="1247"/>
        </pc:sldMkLst>
      </pc:sldChg>
      <pc:sldChg chg="del">
        <pc:chgData name="Stefan Dingemanse" userId="6f684c0c-e727-4288-9587-ea7fe4c06afd" providerId="ADAL" clId="{DA31BB70-D497-41FA-827E-7F47786C3D3C}" dt="2024-05-30T18:27:55.066" v="225" actId="47"/>
        <pc:sldMkLst>
          <pc:docMk/>
          <pc:sldMk cId="912465764" sldId="1248"/>
        </pc:sldMkLst>
      </pc:sldChg>
      <pc:sldChg chg="modSp mod">
        <pc:chgData name="Stefan Dingemanse" userId="6f684c0c-e727-4288-9587-ea7fe4c06afd" providerId="ADAL" clId="{DA31BB70-D497-41FA-827E-7F47786C3D3C}" dt="2024-05-30T18:24:00.544" v="116" actId="207"/>
        <pc:sldMkLst>
          <pc:docMk/>
          <pc:sldMk cId="2117870690" sldId="1249"/>
        </pc:sldMkLst>
        <pc:spChg chg="mod">
          <ac:chgData name="Stefan Dingemanse" userId="6f684c0c-e727-4288-9587-ea7fe4c06afd" providerId="ADAL" clId="{DA31BB70-D497-41FA-827E-7F47786C3D3C}" dt="2024-05-30T18:24:00.544" v="116" actId="207"/>
          <ac:spMkLst>
            <pc:docMk/>
            <pc:sldMk cId="2117870690" sldId="1249"/>
            <ac:spMk id="3" creationId="{66071825-0947-4C40-BA18-1D92B2120851}"/>
          </ac:spMkLst>
        </pc:spChg>
        <pc:spChg chg="mod">
          <ac:chgData name="Stefan Dingemanse" userId="6f684c0c-e727-4288-9587-ea7fe4c06afd" providerId="ADAL" clId="{DA31BB70-D497-41FA-827E-7F47786C3D3C}" dt="2024-05-30T18:24:00.544" v="116" actId="207"/>
          <ac:spMkLst>
            <pc:docMk/>
            <pc:sldMk cId="2117870690" sldId="1249"/>
            <ac:spMk id="37" creationId="{F2648935-9A1B-B847-A31D-7107F40EF9AD}"/>
          </ac:spMkLst>
        </pc:spChg>
      </pc:sldChg>
      <pc:sldChg chg="modSp mod">
        <pc:chgData name="Stefan Dingemanse" userId="6f684c0c-e727-4288-9587-ea7fe4c06afd" providerId="ADAL" clId="{DA31BB70-D497-41FA-827E-7F47786C3D3C}" dt="2024-05-30T18:24:07.386" v="118" actId="207"/>
        <pc:sldMkLst>
          <pc:docMk/>
          <pc:sldMk cId="2423646056" sldId="1253"/>
        </pc:sldMkLst>
        <pc:spChg chg="mod">
          <ac:chgData name="Stefan Dingemanse" userId="6f684c0c-e727-4288-9587-ea7fe4c06afd" providerId="ADAL" clId="{DA31BB70-D497-41FA-827E-7F47786C3D3C}" dt="2024-05-30T18:24:07.386" v="118" actId="207"/>
          <ac:spMkLst>
            <pc:docMk/>
            <pc:sldMk cId="2423646056" sldId="1253"/>
            <ac:spMk id="2" creationId="{33D810F7-3ACD-2167-D93D-A3E5EE58F6A8}"/>
          </ac:spMkLst>
        </pc:spChg>
        <pc:spChg chg="mod">
          <ac:chgData name="Stefan Dingemanse" userId="6f684c0c-e727-4288-9587-ea7fe4c06afd" providerId="ADAL" clId="{DA31BB70-D497-41FA-827E-7F47786C3D3C}" dt="2024-05-30T18:24:07.386" v="118" actId="207"/>
          <ac:spMkLst>
            <pc:docMk/>
            <pc:sldMk cId="2423646056" sldId="1253"/>
            <ac:spMk id="3" creationId="{DB6469D5-3AF2-4AA5-280D-2BC90A22731D}"/>
          </ac:spMkLst>
        </pc:spChg>
        <pc:spChg chg="mod">
          <ac:chgData name="Stefan Dingemanse" userId="6f684c0c-e727-4288-9587-ea7fe4c06afd" providerId="ADAL" clId="{DA31BB70-D497-41FA-827E-7F47786C3D3C}" dt="2024-05-30T18:24:07.386" v="118" actId="207"/>
          <ac:spMkLst>
            <pc:docMk/>
            <pc:sldMk cId="2423646056" sldId="1253"/>
            <ac:spMk id="4" creationId="{F3D18577-D248-423E-DBAF-519FAC94749E}"/>
          </ac:spMkLst>
        </pc:spChg>
      </pc:sldChg>
      <pc:sldChg chg="modSp">
        <pc:chgData name="Stefan Dingemanse" userId="6f684c0c-e727-4288-9587-ea7fe4c06afd" providerId="ADAL" clId="{DA31BB70-D497-41FA-827E-7F47786C3D3C}" dt="2024-05-30T18:13:02.288" v="0"/>
        <pc:sldMkLst>
          <pc:docMk/>
          <pc:sldMk cId="911376155" sldId="1255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911376155" sldId="1255"/>
            <ac:spMk id="3" creationId="{66071825-0947-4C40-BA18-1D92B2120851}"/>
          </ac:spMkLst>
        </pc:spChg>
      </pc:sldChg>
      <pc:sldChg chg="modSp">
        <pc:chgData name="Stefan Dingemanse" userId="6f684c0c-e727-4288-9587-ea7fe4c06afd" providerId="ADAL" clId="{DA31BB70-D497-41FA-827E-7F47786C3D3C}" dt="2024-05-30T18:13:02.288" v="0"/>
        <pc:sldMkLst>
          <pc:docMk/>
          <pc:sldMk cId="4005368027" sldId="1256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005368027" sldId="1256"/>
            <ac:spMk id="3" creationId="{66071825-0947-4C40-BA18-1D92B2120851}"/>
          </ac:spMkLst>
        </pc:spChg>
      </pc:sldChg>
      <pc:sldChg chg="modSp mod">
        <pc:chgData name="Stefan Dingemanse" userId="6f684c0c-e727-4288-9587-ea7fe4c06afd" providerId="ADAL" clId="{DA31BB70-D497-41FA-827E-7F47786C3D3C}" dt="2024-05-30T18:28:21.642" v="229" actId="207"/>
        <pc:sldMkLst>
          <pc:docMk/>
          <pc:sldMk cId="835385186" sldId="1257"/>
        </pc:sldMkLst>
        <pc:spChg chg="mod">
          <ac:chgData name="Stefan Dingemanse" userId="6f684c0c-e727-4288-9587-ea7fe4c06afd" providerId="ADAL" clId="{DA31BB70-D497-41FA-827E-7F47786C3D3C}" dt="2024-05-30T18:28:21.642" v="229" actId="207"/>
          <ac:spMkLst>
            <pc:docMk/>
            <pc:sldMk cId="835385186" sldId="1257"/>
            <ac:spMk id="3" creationId="{66071825-0947-4C40-BA18-1D92B2120851}"/>
          </ac:spMkLst>
        </pc:spChg>
        <pc:spChg chg="mod">
          <ac:chgData name="Stefan Dingemanse" userId="6f684c0c-e727-4288-9587-ea7fe4c06afd" providerId="ADAL" clId="{DA31BB70-D497-41FA-827E-7F47786C3D3C}" dt="2024-05-30T18:28:21.642" v="229" actId="207"/>
          <ac:spMkLst>
            <pc:docMk/>
            <pc:sldMk cId="835385186" sldId="1257"/>
            <ac:spMk id="37" creationId="{F2648935-9A1B-B847-A31D-7107F40EF9AD}"/>
          </ac:spMkLst>
        </pc:spChg>
      </pc:sldChg>
      <pc:sldChg chg="modSp">
        <pc:chgData name="Stefan Dingemanse" userId="6f684c0c-e727-4288-9587-ea7fe4c06afd" providerId="ADAL" clId="{DA31BB70-D497-41FA-827E-7F47786C3D3C}" dt="2024-05-30T18:13:02.288" v="0"/>
        <pc:sldMkLst>
          <pc:docMk/>
          <pc:sldMk cId="2523969172" sldId="1258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523969172" sldId="1258"/>
            <ac:spMk id="3" creationId="{66071825-0947-4C40-BA18-1D92B2120851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826" v="55" actId="27636"/>
        <pc:sldMkLst>
          <pc:docMk/>
          <pc:sldMk cId="2244765" sldId="1259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244765" sldId="1259"/>
            <ac:spMk id="3" creationId="{E08189DC-0A13-9BE0-4934-CFF56F29EB83}"/>
          </ac:spMkLst>
        </pc:spChg>
        <pc:spChg chg="mod">
          <ac:chgData name="Stefan Dingemanse" userId="6f684c0c-e727-4288-9587-ea7fe4c06afd" providerId="ADAL" clId="{DA31BB70-D497-41FA-827E-7F47786C3D3C}" dt="2024-05-30T18:13:02.826" v="55" actId="27636"/>
          <ac:spMkLst>
            <pc:docMk/>
            <pc:sldMk cId="2244765" sldId="1259"/>
            <ac:spMk id="4" creationId="{B5321D00-2B95-AC2F-06A1-DF51C1246E25}"/>
          </ac:spMkLst>
        </pc:spChg>
      </pc:sldChg>
      <pc:sldChg chg="modSp">
        <pc:chgData name="Stefan Dingemanse" userId="6f684c0c-e727-4288-9587-ea7fe4c06afd" providerId="ADAL" clId="{DA31BB70-D497-41FA-827E-7F47786C3D3C}" dt="2024-05-30T18:13:02.288" v="0"/>
        <pc:sldMkLst>
          <pc:docMk/>
          <pc:sldMk cId="1510254686" sldId="1260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510254686" sldId="1260"/>
            <ac:spMk id="3" creationId="{66071825-0947-4C40-BA18-1D92B2120851}"/>
          </ac:spMkLst>
        </pc:spChg>
      </pc:sldChg>
      <pc:sldChg chg="modSp mod">
        <pc:chgData name="Stefan Dingemanse" userId="6f684c0c-e727-4288-9587-ea7fe4c06afd" providerId="ADAL" clId="{DA31BB70-D497-41FA-827E-7F47786C3D3C}" dt="2024-05-30T18:22:43.972" v="96" actId="207"/>
        <pc:sldMkLst>
          <pc:docMk/>
          <pc:sldMk cId="3128453509" sldId="1261"/>
        </pc:sldMkLst>
        <pc:spChg chg="mod">
          <ac:chgData name="Stefan Dingemanse" userId="6f684c0c-e727-4288-9587-ea7fe4c06afd" providerId="ADAL" clId="{DA31BB70-D497-41FA-827E-7F47786C3D3C}" dt="2024-05-30T18:22:43.972" v="96" actId="207"/>
          <ac:spMkLst>
            <pc:docMk/>
            <pc:sldMk cId="3128453509" sldId="1261"/>
            <ac:spMk id="4" creationId="{ADF1A728-1803-E084-6FA9-5C6BC8181E37}"/>
          </ac:spMkLst>
        </pc:spChg>
        <pc:spChg chg="mod">
          <ac:chgData name="Stefan Dingemanse" userId="6f684c0c-e727-4288-9587-ea7fe4c06afd" providerId="ADAL" clId="{DA31BB70-D497-41FA-827E-7F47786C3D3C}" dt="2024-05-30T18:22:43.972" v="96" actId="207"/>
          <ac:spMkLst>
            <pc:docMk/>
            <pc:sldMk cId="3128453509" sldId="1261"/>
            <ac:spMk id="5" creationId="{0CA929BA-0F25-E178-EC32-18FE4F9EB187}"/>
          </ac:spMkLst>
        </pc:spChg>
        <pc:picChg chg="mod">
          <ac:chgData name="Stefan Dingemanse" userId="6f684c0c-e727-4288-9587-ea7fe4c06afd" providerId="ADAL" clId="{DA31BB70-D497-41FA-827E-7F47786C3D3C}" dt="2024-05-30T18:22:43.972" v="96" actId="207"/>
          <ac:picMkLst>
            <pc:docMk/>
            <pc:sldMk cId="3128453509" sldId="1261"/>
            <ac:picMk id="5122" creationId="{24784BAD-5678-53F4-C6A0-C5223860D348}"/>
          </ac:picMkLst>
        </pc:picChg>
      </pc:sldChg>
      <pc:sldChg chg="modSp mod">
        <pc:chgData name="Stefan Dingemanse" userId="6f684c0c-e727-4288-9587-ea7fe4c06afd" providerId="ADAL" clId="{DA31BB70-D497-41FA-827E-7F47786C3D3C}" dt="2024-05-30T18:23:45.784" v="112" actId="207"/>
        <pc:sldMkLst>
          <pc:docMk/>
          <pc:sldMk cId="50988080" sldId="1262"/>
        </pc:sldMkLst>
        <pc:spChg chg="mod">
          <ac:chgData name="Stefan Dingemanse" userId="6f684c0c-e727-4288-9587-ea7fe4c06afd" providerId="ADAL" clId="{DA31BB70-D497-41FA-827E-7F47786C3D3C}" dt="2024-05-30T18:23:45.784" v="112" actId="207"/>
          <ac:spMkLst>
            <pc:docMk/>
            <pc:sldMk cId="50988080" sldId="1262"/>
            <ac:spMk id="4" creationId="{0B1AD7A7-F023-F8AD-BBD9-2C0D34564F1C}"/>
          </ac:spMkLst>
        </pc:spChg>
        <pc:spChg chg="mod">
          <ac:chgData name="Stefan Dingemanse" userId="6f684c0c-e727-4288-9587-ea7fe4c06afd" providerId="ADAL" clId="{DA31BB70-D497-41FA-827E-7F47786C3D3C}" dt="2024-05-30T18:23:45.784" v="112" actId="207"/>
          <ac:spMkLst>
            <pc:docMk/>
            <pc:sldMk cId="50988080" sldId="1262"/>
            <ac:spMk id="5" creationId="{64CFDFBC-DBE1-EAEF-738B-EEA5DD78C666}"/>
          </ac:spMkLst>
        </pc:spChg>
        <pc:spChg chg="mod">
          <ac:chgData name="Stefan Dingemanse" userId="6f684c0c-e727-4288-9587-ea7fe4c06afd" providerId="ADAL" clId="{DA31BB70-D497-41FA-827E-7F47786C3D3C}" dt="2024-05-30T18:23:45.784" v="112" actId="207"/>
          <ac:spMkLst>
            <pc:docMk/>
            <pc:sldMk cId="50988080" sldId="1262"/>
            <ac:spMk id="8" creationId="{6E36D988-78CF-EAAE-01FC-8714BC1EA000}"/>
          </ac:spMkLst>
        </pc:spChg>
      </pc:sldChg>
      <pc:sldChg chg="modSp mod">
        <pc:chgData name="Stefan Dingemanse" userId="6f684c0c-e727-4288-9587-ea7fe4c06afd" providerId="ADAL" clId="{DA31BB70-D497-41FA-827E-7F47786C3D3C}" dt="2024-05-30T18:23:57.548" v="115" actId="207"/>
        <pc:sldMkLst>
          <pc:docMk/>
          <pc:sldMk cId="3328287332" sldId="1263"/>
        </pc:sldMkLst>
        <pc:spChg chg="mod">
          <ac:chgData name="Stefan Dingemanse" userId="6f684c0c-e727-4288-9587-ea7fe4c06afd" providerId="ADAL" clId="{DA31BB70-D497-41FA-827E-7F47786C3D3C}" dt="2024-05-30T18:23:57.548" v="115" actId="207"/>
          <ac:spMkLst>
            <pc:docMk/>
            <pc:sldMk cId="3328287332" sldId="1263"/>
            <ac:spMk id="2" creationId="{4156918A-BD24-C16D-5B24-D14414A81165}"/>
          </ac:spMkLst>
        </pc:spChg>
        <pc:spChg chg="mod">
          <ac:chgData name="Stefan Dingemanse" userId="6f684c0c-e727-4288-9587-ea7fe4c06afd" providerId="ADAL" clId="{DA31BB70-D497-41FA-827E-7F47786C3D3C}" dt="2024-05-30T18:23:57.548" v="115" actId="207"/>
          <ac:spMkLst>
            <pc:docMk/>
            <pc:sldMk cId="3328287332" sldId="1263"/>
            <ac:spMk id="3" creationId="{F200D606-11DA-52D3-6009-687E68B9445B}"/>
          </ac:spMkLst>
        </pc:spChg>
        <pc:spChg chg="mod">
          <ac:chgData name="Stefan Dingemanse" userId="6f684c0c-e727-4288-9587-ea7fe4c06afd" providerId="ADAL" clId="{DA31BB70-D497-41FA-827E-7F47786C3D3C}" dt="2024-05-30T18:23:57.548" v="115" actId="207"/>
          <ac:spMkLst>
            <pc:docMk/>
            <pc:sldMk cId="3328287332" sldId="1263"/>
            <ac:spMk id="4" creationId="{D28AC004-CB44-784C-4DB4-C02F0FC2D147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679" v="19" actId="27636"/>
        <pc:sldMkLst>
          <pc:docMk/>
          <pc:sldMk cId="2129524550" sldId="1264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129524550" sldId="1264"/>
            <ac:spMk id="2" creationId="{0564185A-EE7F-C1AD-2103-5CF39F744E3F}"/>
          </ac:spMkLst>
        </pc:spChg>
        <pc:spChg chg="mod">
          <ac:chgData name="Stefan Dingemanse" userId="6f684c0c-e727-4288-9587-ea7fe4c06afd" providerId="ADAL" clId="{DA31BB70-D497-41FA-827E-7F47786C3D3C}" dt="2024-05-30T18:13:02.679" v="19" actId="27636"/>
          <ac:spMkLst>
            <pc:docMk/>
            <pc:sldMk cId="2129524550" sldId="1264"/>
            <ac:spMk id="3" creationId="{4F1CFA50-9095-47FC-5763-6F4BC223247B}"/>
          </ac:spMkLst>
        </pc:spChg>
      </pc:sldChg>
      <pc:sldChg chg="modSp mod">
        <pc:chgData name="Stefan Dingemanse" userId="6f684c0c-e727-4288-9587-ea7fe4c06afd" providerId="ADAL" clId="{DA31BB70-D497-41FA-827E-7F47786C3D3C}" dt="2024-05-30T18:23:03.508" v="102" actId="207"/>
        <pc:sldMkLst>
          <pc:docMk/>
          <pc:sldMk cId="3764905558" sldId="1265"/>
        </pc:sldMkLst>
        <pc:spChg chg="mod">
          <ac:chgData name="Stefan Dingemanse" userId="6f684c0c-e727-4288-9587-ea7fe4c06afd" providerId="ADAL" clId="{DA31BB70-D497-41FA-827E-7F47786C3D3C}" dt="2024-05-30T18:23:03.508" v="102" actId="207"/>
          <ac:spMkLst>
            <pc:docMk/>
            <pc:sldMk cId="3764905558" sldId="1265"/>
            <ac:spMk id="2" creationId="{E3BB2039-DF40-3C16-D365-6B8E4B0C3B10}"/>
          </ac:spMkLst>
        </pc:spChg>
        <pc:spChg chg="mod">
          <ac:chgData name="Stefan Dingemanse" userId="6f684c0c-e727-4288-9587-ea7fe4c06afd" providerId="ADAL" clId="{DA31BB70-D497-41FA-827E-7F47786C3D3C}" dt="2024-05-30T18:23:03.508" v="102" actId="207"/>
          <ac:spMkLst>
            <pc:docMk/>
            <pc:sldMk cId="3764905558" sldId="1265"/>
            <ac:spMk id="3" creationId="{B89EA1A5-9EFB-BC2B-5308-5579AACC346D}"/>
          </ac:spMkLst>
        </pc:spChg>
        <pc:spChg chg="mod">
          <ac:chgData name="Stefan Dingemanse" userId="6f684c0c-e727-4288-9587-ea7fe4c06afd" providerId="ADAL" clId="{DA31BB70-D497-41FA-827E-7F47786C3D3C}" dt="2024-05-30T18:23:03.508" v="102" actId="207"/>
          <ac:spMkLst>
            <pc:docMk/>
            <pc:sldMk cId="3764905558" sldId="1265"/>
            <ac:spMk id="6" creationId="{434A8CFA-845E-4A43-D67A-AF1286EA6F1A}"/>
          </ac:spMkLst>
        </pc:spChg>
      </pc:sldChg>
      <pc:sldChg chg="modSp mod">
        <pc:chgData name="Stefan Dingemanse" userId="6f684c0c-e727-4288-9587-ea7fe4c06afd" providerId="ADAL" clId="{DA31BB70-D497-41FA-827E-7F47786C3D3C}" dt="2024-05-30T18:22:01.380" v="88" actId="207"/>
        <pc:sldMkLst>
          <pc:docMk/>
          <pc:sldMk cId="512777809" sldId="1268"/>
        </pc:sldMkLst>
        <pc:spChg chg="mod">
          <ac:chgData name="Stefan Dingemanse" userId="6f684c0c-e727-4288-9587-ea7fe4c06afd" providerId="ADAL" clId="{DA31BB70-D497-41FA-827E-7F47786C3D3C}" dt="2024-05-30T18:22:01.380" v="88" actId="207"/>
          <ac:spMkLst>
            <pc:docMk/>
            <pc:sldMk cId="512777809" sldId="1268"/>
            <ac:spMk id="2" creationId="{B5A16F28-D75A-18C1-3A86-BFD771D74933}"/>
          </ac:spMkLst>
        </pc:spChg>
        <pc:spChg chg="mod">
          <ac:chgData name="Stefan Dingemanse" userId="6f684c0c-e727-4288-9587-ea7fe4c06afd" providerId="ADAL" clId="{DA31BB70-D497-41FA-827E-7F47786C3D3C}" dt="2024-05-30T18:22:01.380" v="88" actId="207"/>
          <ac:spMkLst>
            <pc:docMk/>
            <pc:sldMk cId="512777809" sldId="1268"/>
            <ac:spMk id="3" creationId="{BDCA3854-DE4F-F4F7-3D27-3EB0028A8EB3}"/>
          </ac:spMkLst>
        </pc:spChg>
        <pc:spChg chg="mod">
          <ac:chgData name="Stefan Dingemanse" userId="6f684c0c-e727-4288-9587-ea7fe4c06afd" providerId="ADAL" clId="{DA31BB70-D497-41FA-827E-7F47786C3D3C}" dt="2024-05-30T18:22:01.380" v="88" actId="207"/>
          <ac:spMkLst>
            <pc:docMk/>
            <pc:sldMk cId="512777809" sldId="1268"/>
            <ac:spMk id="4" creationId="{710F4C8D-5980-4A65-D718-4345E57E54F7}"/>
          </ac:spMkLst>
        </pc:spChg>
        <pc:spChg chg="mod">
          <ac:chgData name="Stefan Dingemanse" userId="6f684c0c-e727-4288-9587-ea7fe4c06afd" providerId="ADAL" clId="{DA31BB70-D497-41FA-827E-7F47786C3D3C}" dt="2024-05-30T18:22:01.380" v="88" actId="207"/>
          <ac:spMkLst>
            <pc:docMk/>
            <pc:sldMk cId="512777809" sldId="1268"/>
            <ac:spMk id="5" creationId="{93173B83-42C3-8D8A-DC65-560472DC571D}"/>
          </ac:spMkLst>
        </pc:spChg>
        <pc:picChg chg="mod">
          <ac:chgData name="Stefan Dingemanse" userId="6f684c0c-e727-4288-9587-ea7fe4c06afd" providerId="ADAL" clId="{DA31BB70-D497-41FA-827E-7F47786C3D3C}" dt="2024-05-30T18:22:01.380" v="88" actId="207"/>
          <ac:picMkLst>
            <pc:docMk/>
            <pc:sldMk cId="512777809" sldId="1268"/>
            <ac:picMk id="6" creationId="{E13ED870-F855-3889-5B15-5F510E4D6344}"/>
          </ac:picMkLst>
        </pc:picChg>
      </pc:sldChg>
      <pc:sldChg chg="modSp mod">
        <pc:chgData name="Stefan Dingemanse" userId="6f684c0c-e727-4288-9587-ea7fe4c06afd" providerId="ADAL" clId="{DA31BB70-D497-41FA-827E-7F47786C3D3C}" dt="2024-05-30T18:22:11.480" v="91" actId="207"/>
        <pc:sldMkLst>
          <pc:docMk/>
          <pc:sldMk cId="1672526996" sldId="1269"/>
        </pc:sldMkLst>
        <pc:spChg chg="mod">
          <ac:chgData name="Stefan Dingemanse" userId="6f684c0c-e727-4288-9587-ea7fe4c06afd" providerId="ADAL" clId="{DA31BB70-D497-41FA-827E-7F47786C3D3C}" dt="2024-05-30T18:22:11.480" v="91" actId="207"/>
          <ac:spMkLst>
            <pc:docMk/>
            <pc:sldMk cId="1672526996" sldId="1269"/>
            <ac:spMk id="2" creationId="{ECAFBFC8-1635-A7BE-5037-AE06FB373582}"/>
          </ac:spMkLst>
        </pc:spChg>
        <pc:spChg chg="mod">
          <ac:chgData name="Stefan Dingemanse" userId="6f684c0c-e727-4288-9587-ea7fe4c06afd" providerId="ADAL" clId="{DA31BB70-D497-41FA-827E-7F47786C3D3C}" dt="2024-05-30T18:22:11.480" v="91" actId="207"/>
          <ac:spMkLst>
            <pc:docMk/>
            <pc:sldMk cId="1672526996" sldId="1269"/>
            <ac:spMk id="3" creationId="{01269117-A25F-71E7-9F7C-2FDD0E00C7F0}"/>
          </ac:spMkLst>
        </pc:spChg>
      </pc:sldChg>
      <pc:sldChg chg="modSp mod">
        <pc:chgData name="Stefan Dingemanse" userId="6f684c0c-e727-4288-9587-ea7fe4c06afd" providerId="ADAL" clId="{DA31BB70-D497-41FA-827E-7F47786C3D3C}" dt="2024-05-30T18:22:50.328" v="98" actId="207"/>
        <pc:sldMkLst>
          <pc:docMk/>
          <pc:sldMk cId="2393826105" sldId="1270"/>
        </pc:sldMkLst>
        <pc:spChg chg="mod">
          <ac:chgData name="Stefan Dingemanse" userId="6f684c0c-e727-4288-9587-ea7fe4c06afd" providerId="ADAL" clId="{DA31BB70-D497-41FA-827E-7F47786C3D3C}" dt="2024-05-30T18:22:50.328" v="98" actId="207"/>
          <ac:spMkLst>
            <pc:docMk/>
            <pc:sldMk cId="2393826105" sldId="1270"/>
            <ac:spMk id="2" creationId="{B227A1EA-1CBF-8E4A-5B77-8BF86DF7BDCF}"/>
          </ac:spMkLst>
        </pc:spChg>
        <pc:spChg chg="mod">
          <ac:chgData name="Stefan Dingemanse" userId="6f684c0c-e727-4288-9587-ea7fe4c06afd" providerId="ADAL" clId="{DA31BB70-D497-41FA-827E-7F47786C3D3C}" dt="2024-05-30T18:22:50.328" v="98" actId="207"/>
          <ac:spMkLst>
            <pc:docMk/>
            <pc:sldMk cId="2393826105" sldId="1270"/>
            <ac:spMk id="3" creationId="{BCD652FF-A7E7-9C3F-6EC9-A6956528CA57}"/>
          </ac:spMkLst>
        </pc:spChg>
        <pc:spChg chg="mod">
          <ac:chgData name="Stefan Dingemanse" userId="6f684c0c-e727-4288-9587-ea7fe4c06afd" providerId="ADAL" clId="{DA31BB70-D497-41FA-827E-7F47786C3D3C}" dt="2024-05-30T18:22:50.328" v="98" actId="207"/>
          <ac:spMkLst>
            <pc:docMk/>
            <pc:sldMk cId="2393826105" sldId="1270"/>
            <ac:spMk id="4" creationId="{5335A5B4-6AF4-2236-4023-D9AF7AD982C3}"/>
          </ac:spMkLst>
        </pc:spChg>
      </pc:sldChg>
      <pc:sldChg chg="modSp mod">
        <pc:chgData name="Stefan Dingemanse" userId="6f684c0c-e727-4288-9587-ea7fe4c06afd" providerId="ADAL" clId="{DA31BB70-D497-41FA-827E-7F47786C3D3C}" dt="2024-05-30T18:23:19.531" v="106" actId="207"/>
        <pc:sldMkLst>
          <pc:docMk/>
          <pc:sldMk cId="2692719995" sldId="1272"/>
        </pc:sldMkLst>
        <pc:spChg chg="mod">
          <ac:chgData name="Stefan Dingemanse" userId="6f684c0c-e727-4288-9587-ea7fe4c06afd" providerId="ADAL" clId="{DA31BB70-D497-41FA-827E-7F47786C3D3C}" dt="2024-05-30T18:23:19.531" v="106" actId="207"/>
          <ac:spMkLst>
            <pc:docMk/>
            <pc:sldMk cId="2692719995" sldId="1272"/>
            <ac:spMk id="2" creationId="{EC548F5F-3B15-6BD5-EB2D-BBD1E0676166}"/>
          </ac:spMkLst>
        </pc:spChg>
        <pc:spChg chg="mod">
          <ac:chgData name="Stefan Dingemanse" userId="6f684c0c-e727-4288-9587-ea7fe4c06afd" providerId="ADAL" clId="{DA31BB70-D497-41FA-827E-7F47786C3D3C}" dt="2024-05-30T18:23:19.531" v="106" actId="207"/>
          <ac:spMkLst>
            <pc:docMk/>
            <pc:sldMk cId="2692719995" sldId="1272"/>
            <ac:spMk id="3" creationId="{381FE2BE-BE06-1AAC-C783-28C6883144F9}"/>
          </ac:spMkLst>
        </pc:spChg>
        <pc:spChg chg="mod">
          <ac:chgData name="Stefan Dingemanse" userId="6f684c0c-e727-4288-9587-ea7fe4c06afd" providerId="ADAL" clId="{DA31BB70-D497-41FA-827E-7F47786C3D3C}" dt="2024-05-30T18:23:19.531" v="106" actId="207"/>
          <ac:spMkLst>
            <pc:docMk/>
            <pc:sldMk cId="2692719995" sldId="1272"/>
            <ac:spMk id="5" creationId="{829A0F55-B837-4411-104B-A0DBF7D8BA8B}"/>
          </ac:spMkLst>
        </pc:spChg>
      </pc:sldChg>
      <pc:sldChg chg="modSp mod">
        <pc:chgData name="Stefan Dingemanse" userId="6f684c0c-e727-4288-9587-ea7fe4c06afd" providerId="ADAL" clId="{DA31BB70-D497-41FA-827E-7F47786C3D3C}" dt="2024-05-30T18:23:07.228" v="103" actId="207"/>
        <pc:sldMkLst>
          <pc:docMk/>
          <pc:sldMk cId="3928552655" sldId="1273"/>
        </pc:sldMkLst>
        <pc:spChg chg="mod">
          <ac:chgData name="Stefan Dingemanse" userId="6f684c0c-e727-4288-9587-ea7fe4c06afd" providerId="ADAL" clId="{DA31BB70-D497-41FA-827E-7F47786C3D3C}" dt="2024-05-30T18:23:07.228" v="103" actId="207"/>
          <ac:spMkLst>
            <pc:docMk/>
            <pc:sldMk cId="3928552655" sldId="1273"/>
            <ac:spMk id="2" creationId="{29EBED5E-AA5C-D5E5-0D4A-068930B44ACF}"/>
          </ac:spMkLst>
        </pc:spChg>
        <pc:spChg chg="mod">
          <ac:chgData name="Stefan Dingemanse" userId="6f684c0c-e727-4288-9587-ea7fe4c06afd" providerId="ADAL" clId="{DA31BB70-D497-41FA-827E-7F47786C3D3C}" dt="2024-05-30T18:23:07.228" v="103" actId="207"/>
          <ac:spMkLst>
            <pc:docMk/>
            <pc:sldMk cId="3928552655" sldId="1273"/>
            <ac:spMk id="3" creationId="{33FA6B12-F9EB-5457-F579-74F68EDB3842}"/>
          </ac:spMkLst>
        </pc:spChg>
        <pc:spChg chg="mod">
          <ac:chgData name="Stefan Dingemanse" userId="6f684c0c-e727-4288-9587-ea7fe4c06afd" providerId="ADAL" clId="{DA31BB70-D497-41FA-827E-7F47786C3D3C}" dt="2024-05-30T18:23:07.228" v="103" actId="207"/>
          <ac:spMkLst>
            <pc:docMk/>
            <pc:sldMk cId="3928552655" sldId="1273"/>
            <ac:spMk id="4" creationId="{E9E588AA-4C49-F639-6871-5F9504692936}"/>
          </ac:spMkLst>
        </pc:spChg>
      </pc:sldChg>
      <pc:sldChg chg="modSp mod">
        <pc:chgData name="Stefan Dingemanse" userId="6f684c0c-e727-4288-9587-ea7fe4c06afd" providerId="ADAL" clId="{DA31BB70-D497-41FA-827E-7F47786C3D3C}" dt="2024-05-30T18:23:26.434" v="108" actId="207"/>
        <pc:sldMkLst>
          <pc:docMk/>
          <pc:sldMk cId="4098548195" sldId="1274"/>
        </pc:sldMkLst>
        <pc:spChg chg="mod">
          <ac:chgData name="Stefan Dingemanse" userId="6f684c0c-e727-4288-9587-ea7fe4c06afd" providerId="ADAL" clId="{DA31BB70-D497-41FA-827E-7F47786C3D3C}" dt="2024-05-30T18:23:26.434" v="108" actId="207"/>
          <ac:spMkLst>
            <pc:docMk/>
            <pc:sldMk cId="4098548195" sldId="1274"/>
            <ac:spMk id="3" creationId="{6F652C2E-49CB-85B9-F457-8103AA472DC1}"/>
          </ac:spMkLst>
        </pc:spChg>
        <pc:spChg chg="mod">
          <ac:chgData name="Stefan Dingemanse" userId="6f684c0c-e727-4288-9587-ea7fe4c06afd" providerId="ADAL" clId="{DA31BB70-D497-41FA-827E-7F47786C3D3C}" dt="2024-05-30T18:23:26.434" v="108" actId="207"/>
          <ac:spMkLst>
            <pc:docMk/>
            <pc:sldMk cId="4098548195" sldId="1274"/>
            <ac:spMk id="4" creationId="{A00E134A-1ED6-E13C-3668-CED2ACD1DAAE}"/>
          </ac:spMkLst>
        </pc:spChg>
        <pc:spChg chg="mod">
          <ac:chgData name="Stefan Dingemanse" userId="6f684c0c-e727-4288-9587-ea7fe4c06afd" providerId="ADAL" clId="{DA31BB70-D497-41FA-827E-7F47786C3D3C}" dt="2024-05-30T18:23:26.434" v="108" actId="207"/>
          <ac:spMkLst>
            <pc:docMk/>
            <pc:sldMk cId="4098548195" sldId="1274"/>
            <ac:spMk id="6" creationId="{1F935FFB-F9B0-5912-3B19-F732DE17177A}"/>
          </ac:spMkLst>
        </pc:spChg>
      </pc:sldChg>
      <pc:sldChg chg="modSp mod">
        <pc:chgData name="Stefan Dingemanse" userId="6f684c0c-e727-4288-9587-ea7fe4c06afd" providerId="ADAL" clId="{DA31BB70-D497-41FA-827E-7F47786C3D3C}" dt="2024-05-30T18:23:54.099" v="114" actId="207"/>
        <pc:sldMkLst>
          <pc:docMk/>
          <pc:sldMk cId="4185247949" sldId="1276"/>
        </pc:sldMkLst>
        <pc:spChg chg="mod">
          <ac:chgData name="Stefan Dingemanse" userId="6f684c0c-e727-4288-9587-ea7fe4c06afd" providerId="ADAL" clId="{DA31BB70-D497-41FA-827E-7F47786C3D3C}" dt="2024-05-30T18:23:54.099" v="114" actId="207"/>
          <ac:spMkLst>
            <pc:docMk/>
            <pc:sldMk cId="4185247949" sldId="1276"/>
            <ac:spMk id="2" creationId="{08FACB78-5AB8-B79B-DDBC-90D460171020}"/>
          </ac:spMkLst>
        </pc:spChg>
        <pc:spChg chg="mod">
          <ac:chgData name="Stefan Dingemanse" userId="6f684c0c-e727-4288-9587-ea7fe4c06afd" providerId="ADAL" clId="{DA31BB70-D497-41FA-827E-7F47786C3D3C}" dt="2024-05-30T18:23:54.099" v="114" actId="207"/>
          <ac:spMkLst>
            <pc:docMk/>
            <pc:sldMk cId="4185247949" sldId="1276"/>
            <ac:spMk id="3" creationId="{C5DB81F4-EAA8-9C60-ECD2-DCC760789E04}"/>
          </ac:spMkLst>
        </pc:spChg>
        <pc:spChg chg="mod">
          <ac:chgData name="Stefan Dingemanse" userId="6f684c0c-e727-4288-9587-ea7fe4c06afd" providerId="ADAL" clId="{DA31BB70-D497-41FA-827E-7F47786C3D3C}" dt="2024-05-30T18:23:54.099" v="114" actId="207"/>
          <ac:spMkLst>
            <pc:docMk/>
            <pc:sldMk cId="4185247949" sldId="1276"/>
            <ac:spMk id="19" creationId="{5620941D-B821-C97A-7C30-8D03DDB13E50}"/>
          </ac:spMkLst>
        </pc:spChg>
        <pc:picChg chg="mod">
          <ac:chgData name="Stefan Dingemanse" userId="6f684c0c-e727-4288-9587-ea7fe4c06afd" providerId="ADAL" clId="{DA31BB70-D497-41FA-827E-7F47786C3D3C}" dt="2024-05-30T18:23:54.099" v="114" actId="207"/>
          <ac:picMkLst>
            <pc:docMk/>
            <pc:sldMk cId="4185247949" sldId="1276"/>
            <ac:picMk id="5" creationId="{180C1ACD-B827-F5F3-5865-8FD6FD3A0DC7}"/>
          </ac:picMkLst>
        </pc:picChg>
        <pc:picChg chg="mod">
          <ac:chgData name="Stefan Dingemanse" userId="6f684c0c-e727-4288-9587-ea7fe4c06afd" providerId="ADAL" clId="{DA31BB70-D497-41FA-827E-7F47786C3D3C}" dt="2024-05-30T18:23:54.099" v="114" actId="207"/>
          <ac:picMkLst>
            <pc:docMk/>
            <pc:sldMk cId="4185247949" sldId="1276"/>
            <ac:picMk id="8" creationId="{2F122A3A-E935-D6B7-0C4B-88D5B0C24EAD}"/>
          </ac:picMkLst>
        </pc:picChg>
        <pc:picChg chg="mod">
          <ac:chgData name="Stefan Dingemanse" userId="6f684c0c-e727-4288-9587-ea7fe4c06afd" providerId="ADAL" clId="{DA31BB70-D497-41FA-827E-7F47786C3D3C}" dt="2024-05-30T18:23:54.099" v="114" actId="207"/>
          <ac:picMkLst>
            <pc:docMk/>
            <pc:sldMk cId="4185247949" sldId="1276"/>
            <ac:picMk id="13" creationId="{EB844526-E5EA-BB55-998D-90C4BCE2D470}"/>
          </ac:picMkLst>
        </pc:picChg>
        <pc:picChg chg="mod">
          <ac:chgData name="Stefan Dingemanse" userId="6f684c0c-e727-4288-9587-ea7fe4c06afd" providerId="ADAL" clId="{DA31BB70-D497-41FA-827E-7F47786C3D3C}" dt="2024-05-30T18:23:54.099" v="114" actId="207"/>
          <ac:picMkLst>
            <pc:docMk/>
            <pc:sldMk cId="4185247949" sldId="1276"/>
            <ac:picMk id="16" creationId="{9FFF37DC-B30D-19A0-4255-0BA1C6532779}"/>
          </ac:picMkLst>
        </pc:picChg>
        <pc:picChg chg="mod">
          <ac:chgData name="Stefan Dingemanse" userId="6f684c0c-e727-4288-9587-ea7fe4c06afd" providerId="ADAL" clId="{DA31BB70-D497-41FA-827E-7F47786C3D3C}" dt="2024-05-30T18:23:54.099" v="114" actId="207"/>
          <ac:picMkLst>
            <pc:docMk/>
            <pc:sldMk cId="4185247949" sldId="1276"/>
            <ac:picMk id="17" creationId="{549B4149-4EFA-1CEB-BE5C-05A3EA1EA1B4}"/>
          </ac:picMkLst>
        </pc:picChg>
        <pc:picChg chg="mod">
          <ac:chgData name="Stefan Dingemanse" userId="6f684c0c-e727-4288-9587-ea7fe4c06afd" providerId="ADAL" clId="{DA31BB70-D497-41FA-827E-7F47786C3D3C}" dt="2024-05-30T18:23:54.099" v="114" actId="207"/>
          <ac:picMkLst>
            <pc:docMk/>
            <pc:sldMk cId="4185247949" sldId="1276"/>
            <ac:picMk id="2052" creationId="{A42A044F-6840-9CCA-CABE-775656F593F4}"/>
          </ac:picMkLst>
        </pc:picChg>
        <pc:picChg chg="mod">
          <ac:chgData name="Stefan Dingemanse" userId="6f684c0c-e727-4288-9587-ea7fe4c06afd" providerId="ADAL" clId="{DA31BB70-D497-41FA-827E-7F47786C3D3C}" dt="2024-05-30T18:23:54.099" v="114" actId="207"/>
          <ac:picMkLst>
            <pc:docMk/>
            <pc:sldMk cId="4185247949" sldId="1276"/>
            <ac:picMk id="2054" creationId="{1D2023DB-27E1-4741-2057-7DDD27BC1B43}"/>
          </ac:picMkLst>
        </pc:picChg>
        <pc:cxnChg chg="mod">
          <ac:chgData name="Stefan Dingemanse" userId="6f684c0c-e727-4288-9587-ea7fe4c06afd" providerId="ADAL" clId="{DA31BB70-D497-41FA-827E-7F47786C3D3C}" dt="2024-05-30T18:23:54.099" v="114" actId="207"/>
          <ac:cxnSpMkLst>
            <pc:docMk/>
            <pc:sldMk cId="4185247949" sldId="1276"/>
            <ac:cxnSpMk id="6" creationId="{8C2E811F-38C8-B427-7522-FE09819F2668}"/>
          </ac:cxnSpMkLst>
        </pc:cxnChg>
        <pc:cxnChg chg="mod">
          <ac:chgData name="Stefan Dingemanse" userId="6f684c0c-e727-4288-9587-ea7fe4c06afd" providerId="ADAL" clId="{DA31BB70-D497-41FA-827E-7F47786C3D3C}" dt="2024-05-30T18:23:54.099" v="114" actId="207"/>
          <ac:cxnSpMkLst>
            <pc:docMk/>
            <pc:sldMk cId="4185247949" sldId="1276"/>
            <ac:cxnSpMk id="7" creationId="{DBCDE407-687E-52B5-50C4-622EACB18D1D}"/>
          </ac:cxnSpMkLst>
        </pc:cxnChg>
        <pc:cxnChg chg="mod">
          <ac:chgData name="Stefan Dingemanse" userId="6f684c0c-e727-4288-9587-ea7fe4c06afd" providerId="ADAL" clId="{DA31BB70-D497-41FA-827E-7F47786C3D3C}" dt="2024-05-30T18:23:54.099" v="114" actId="207"/>
          <ac:cxnSpMkLst>
            <pc:docMk/>
            <pc:sldMk cId="4185247949" sldId="1276"/>
            <ac:cxnSpMk id="9" creationId="{5BBB2703-D44B-D209-6792-32503D3D9718}"/>
          </ac:cxnSpMkLst>
        </pc:cxnChg>
        <pc:cxnChg chg="mod">
          <ac:chgData name="Stefan Dingemanse" userId="6f684c0c-e727-4288-9587-ea7fe4c06afd" providerId="ADAL" clId="{DA31BB70-D497-41FA-827E-7F47786C3D3C}" dt="2024-05-30T18:23:54.099" v="114" actId="207"/>
          <ac:cxnSpMkLst>
            <pc:docMk/>
            <pc:sldMk cId="4185247949" sldId="1276"/>
            <ac:cxnSpMk id="10" creationId="{3A80481A-7DE8-E6A4-6FC7-C164381BF785}"/>
          </ac:cxnSpMkLst>
        </pc:cxnChg>
        <pc:cxnChg chg="mod">
          <ac:chgData name="Stefan Dingemanse" userId="6f684c0c-e727-4288-9587-ea7fe4c06afd" providerId="ADAL" clId="{DA31BB70-D497-41FA-827E-7F47786C3D3C}" dt="2024-05-30T18:23:54.099" v="114" actId="207"/>
          <ac:cxnSpMkLst>
            <pc:docMk/>
            <pc:sldMk cId="4185247949" sldId="1276"/>
            <ac:cxnSpMk id="11" creationId="{1429FF39-0716-3F6F-A7A5-743EBBBA3AD4}"/>
          </ac:cxnSpMkLst>
        </pc:cxnChg>
        <pc:cxnChg chg="mod">
          <ac:chgData name="Stefan Dingemanse" userId="6f684c0c-e727-4288-9587-ea7fe4c06afd" providerId="ADAL" clId="{DA31BB70-D497-41FA-827E-7F47786C3D3C}" dt="2024-05-30T18:23:54.099" v="114" actId="207"/>
          <ac:cxnSpMkLst>
            <pc:docMk/>
            <pc:sldMk cId="4185247949" sldId="1276"/>
            <ac:cxnSpMk id="15" creationId="{2D909C38-B02D-6CBF-E4FE-AEBB7733F317}"/>
          </ac:cxnSpMkLst>
        </pc:cxnChg>
      </pc:sldChg>
      <pc:sldChg chg="modSp">
        <pc:chgData name="Stefan Dingemanse" userId="6f684c0c-e727-4288-9587-ea7fe4c06afd" providerId="ADAL" clId="{DA31BB70-D497-41FA-827E-7F47786C3D3C}" dt="2024-05-30T18:13:02.288" v="0"/>
        <pc:sldMkLst>
          <pc:docMk/>
          <pc:sldMk cId="4173930312" sldId="1278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173930312" sldId="1278"/>
            <ac:spMk id="3" creationId="{66071825-0947-4C40-BA18-1D92B2120851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13:02.288" v="0"/>
        <pc:sldMkLst>
          <pc:docMk/>
          <pc:sldMk cId="1478399823" sldId="1280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478399823" sldId="1280"/>
            <ac:spMk id="2" creationId="{6BA32B8E-874D-524B-858C-5969EEB7D31E}"/>
          </ac:spMkLst>
        </pc:spChg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478399823" sldId="1280"/>
            <ac:spMk id="3" creationId="{20F3324C-E989-F80C-C861-3C71F1F67CB0}"/>
          </ac:spMkLst>
        </pc:spChg>
      </pc:sldChg>
      <pc:sldChg chg="modSp mod">
        <pc:chgData name="Stefan Dingemanse" userId="6f684c0c-e727-4288-9587-ea7fe4c06afd" providerId="ADAL" clId="{DA31BB70-D497-41FA-827E-7F47786C3D3C}" dt="2024-05-30T18:18:50.027" v="81" actId="207"/>
        <pc:sldMkLst>
          <pc:docMk/>
          <pc:sldMk cId="3269429736" sldId="1281"/>
        </pc:sldMkLst>
        <pc:spChg chg="mod">
          <ac:chgData name="Stefan Dingemanse" userId="6f684c0c-e727-4288-9587-ea7fe4c06afd" providerId="ADAL" clId="{DA31BB70-D497-41FA-827E-7F47786C3D3C}" dt="2024-05-30T18:18:50.027" v="81" actId="207"/>
          <ac:spMkLst>
            <pc:docMk/>
            <pc:sldMk cId="3269429736" sldId="1281"/>
            <ac:spMk id="2" creationId="{B3738860-B6CE-008D-AC88-78A7B6690E96}"/>
          </ac:spMkLst>
        </pc:spChg>
        <pc:spChg chg="mod">
          <ac:chgData name="Stefan Dingemanse" userId="6f684c0c-e727-4288-9587-ea7fe4c06afd" providerId="ADAL" clId="{DA31BB70-D497-41FA-827E-7F47786C3D3C}" dt="2024-05-30T18:18:50.027" v="81" actId="207"/>
          <ac:spMkLst>
            <pc:docMk/>
            <pc:sldMk cId="3269429736" sldId="1281"/>
            <ac:spMk id="3" creationId="{F82A9E00-AF75-0D69-8427-9143A888BA9C}"/>
          </ac:spMkLst>
        </pc:spChg>
        <pc:spChg chg="mod">
          <ac:chgData name="Stefan Dingemanse" userId="6f684c0c-e727-4288-9587-ea7fe4c06afd" providerId="ADAL" clId="{DA31BB70-D497-41FA-827E-7F47786C3D3C}" dt="2024-05-30T18:18:50.027" v="81" actId="207"/>
          <ac:spMkLst>
            <pc:docMk/>
            <pc:sldMk cId="3269429736" sldId="1281"/>
            <ac:spMk id="4" creationId="{19F7617E-71F5-A86E-E451-B64963E7020E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840" v="59" actId="27636"/>
        <pc:sldMkLst>
          <pc:docMk/>
          <pc:sldMk cId="2108208028" sldId="1285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108208028" sldId="1285"/>
            <ac:spMk id="2" creationId="{69A83685-760A-FD44-1168-9CB29E5F60C1}"/>
          </ac:spMkLst>
        </pc:spChg>
        <pc:spChg chg="mod">
          <ac:chgData name="Stefan Dingemanse" userId="6f684c0c-e727-4288-9587-ea7fe4c06afd" providerId="ADAL" clId="{DA31BB70-D497-41FA-827E-7F47786C3D3C}" dt="2024-05-30T18:13:02.840" v="59" actId="27636"/>
          <ac:spMkLst>
            <pc:docMk/>
            <pc:sldMk cId="2108208028" sldId="1285"/>
            <ac:spMk id="3" creationId="{CA3F13D7-9D5C-60DB-3B3A-2B3041456A9A}"/>
          </ac:spMkLst>
        </pc:spChg>
      </pc:sldChg>
      <pc:sldChg chg="modSp mod">
        <pc:chgData name="Stefan Dingemanse" userId="6f684c0c-e727-4288-9587-ea7fe4c06afd" providerId="ADAL" clId="{DA31BB70-D497-41FA-827E-7F47786C3D3C}" dt="2024-05-30T18:24:35.703" v="122" actId="207"/>
        <pc:sldMkLst>
          <pc:docMk/>
          <pc:sldMk cId="94594124" sldId="1286"/>
        </pc:sldMkLst>
        <pc:spChg chg="mod">
          <ac:chgData name="Stefan Dingemanse" userId="6f684c0c-e727-4288-9587-ea7fe4c06afd" providerId="ADAL" clId="{DA31BB70-D497-41FA-827E-7F47786C3D3C}" dt="2024-05-30T18:24:35.703" v="122" actId="207"/>
          <ac:spMkLst>
            <pc:docMk/>
            <pc:sldMk cId="94594124" sldId="1286"/>
            <ac:spMk id="2" creationId="{B3B4687E-A75C-D15C-FD43-6D2FB5EF79C4}"/>
          </ac:spMkLst>
        </pc:spChg>
        <pc:spChg chg="mod">
          <ac:chgData name="Stefan Dingemanse" userId="6f684c0c-e727-4288-9587-ea7fe4c06afd" providerId="ADAL" clId="{DA31BB70-D497-41FA-827E-7F47786C3D3C}" dt="2024-05-30T18:24:35.703" v="122" actId="207"/>
          <ac:spMkLst>
            <pc:docMk/>
            <pc:sldMk cId="94594124" sldId="1286"/>
            <ac:spMk id="3" creationId="{D8D30E07-7C75-E1A1-6F5E-1F52EDE94952}"/>
          </ac:spMkLst>
        </pc:spChg>
      </pc:sldChg>
      <pc:sldChg chg="modSp mod">
        <pc:chgData name="Stefan Dingemanse" userId="6f684c0c-e727-4288-9587-ea7fe4c06afd" providerId="ADAL" clId="{DA31BB70-D497-41FA-827E-7F47786C3D3C}" dt="2024-05-30T18:22:08.205" v="90" actId="207"/>
        <pc:sldMkLst>
          <pc:docMk/>
          <pc:sldMk cId="2675266691" sldId="1290"/>
        </pc:sldMkLst>
        <pc:spChg chg="mod">
          <ac:chgData name="Stefan Dingemanse" userId="6f684c0c-e727-4288-9587-ea7fe4c06afd" providerId="ADAL" clId="{DA31BB70-D497-41FA-827E-7F47786C3D3C}" dt="2024-05-30T18:22:08.205" v="90" actId="207"/>
          <ac:spMkLst>
            <pc:docMk/>
            <pc:sldMk cId="2675266691" sldId="1290"/>
            <ac:spMk id="3" creationId="{8F2DEBBA-9B59-F77F-7BF6-6E7E648AF005}"/>
          </ac:spMkLst>
        </pc:spChg>
        <pc:spChg chg="mod">
          <ac:chgData name="Stefan Dingemanse" userId="6f684c0c-e727-4288-9587-ea7fe4c06afd" providerId="ADAL" clId="{DA31BB70-D497-41FA-827E-7F47786C3D3C}" dt="2024-05-30T18:22:08.205" v="90" actId="207"/>
          <ac:spMkLst>
            <pc:docMk/>
            <pc:sldMk cId="2675266691" sldId="1290"/>
            <ac:spMk id="6" creationId="{314D5935-53E9-8668-B453-BDFB31C06DEB}"/>
          </ac:spMkLst>
        </pc:spChg>
        <pc:spChg chg="mod">
          <ac:chgData name="Stefan Dingemanse" userId="6f684c0c-e727-4288-9587-ea7fe4c06afd" providerId="ADAL" clId="{DA31BB70-D497-41FA-827E-7F47786C3D3C}" dt="2024-05-30T18:22:08.205" v="90" actId="207"/>
          <ac:spMkLst>
            <pc:docMk/>
            <pc:sldMk cId="2675266691" sldId="1290"/>
            <ac:spMk id="9" creationId="{1819140A-74CC-9C4A-7564-A45682E55C8C}"/>
          </ac:spMkLst>
        </pc:spChg>
        <pc:picChg chg="mod">
          <ac:chgData name="Stefan Dingemanse" userId="6f684c0c-e727-4288-9587-ea7fe4c06afd" providerId="ADAL" clId="{DA31BB70-D497-41FA-827E-7F47786C3D3C}" dt="2024-05-30T18:22:08.205" v="90" actId="207"/>
          <ac:picMkLst>
            <pc:docMk/>
            <pc:sldMk cId="2675266691" sldId="1290"/>
            <ac:picMk id="5" creationId="{CD0AE35F-87EA-7600-3403-9BAB02E39FF4}"/>
          </ac:picMkLst>
        </pc:picChg>
      </pc:sldChg>
      <pc:sldChg chg="addSp delSp modSp mod modClrScheme chgLayout">
        <pc:chgData name="Stefan Dingemanse" userId="6f684c0c-e727-4288-9587-ea7fe4c06afd" providerId="ADAL" clId="{DA31BB70-D497-41FA-827E-7F47786C3D3C}" dt="2024-05-30T18:21:53.293" v="86" actId="207"/>
        <pc:sldMkLst>
          <pc:docMk/>
          <pc:sldMk cId="1915310643" sldId="1292"/>
        </pc:sldMkLst>
        <pc:spChg chg="mod ord">
          <ac:chgData name="Stefan Dingemanse" userId="6f684c0c-e727-4288-9587-ea7fe4c06afd" providerId="ADAL" clId="{DA31BB70-D497-41FA-827E-7F47786C3D3C}" dt="2024-05-30T18:21:53.293" v="86" actId="207"/>
          <ac:spMkLst>
            <pc:docMk/>
            <pc:sldMk cId="1915310643" sldId="1292"/>
            <ac:spMk id="2" creationId="{CBA6E307-F9E1-36F5-8AA8-ACA817E9EBFE}"/>
          </ac:spMkLst>
        </pc:spChg>
        <pc:spChg chg="add del mod">
          <ac:chgData name="Stefan Dingemanse" userId="6f684c0c-e727-4288-9587-ea7fe4c06afd" providerId="ADAL" clId="{DA31BB70-D497-41FA-827E-7F47786C3D3C}" dt="2024-05-30T18:21:53.293" v="86" actId="207"/>
          <ac:spMkLst>
            <pc:docMk/>
            <pc:sldMk cId="1915310643" sldId="1292"/>
            <ac:spMk id="3" creationId="{72B03858-7FCF-73EF-6D0F-C58C20D52FDE}"/>
          </ac:spMkLst>
        </pc:spChg>
        <pc:spChg chg="mod">
          <ac:chgData name="Stefan Dingemanse" userId="6f684c0c-e727-4288-9587-ea7fe4c06afd" providerId="ADAL" clId="{DA31BB70-D497-41FA-827E-7F47786C3D3C}" dt="2024-05-30T18:21:53.293" v="86" actId="207"/>
          <ac:spMkLst>
            <pc:docMk/>
            <pc:sldMk cId="1915310643" sldId="1292"/>
            <ac:spMk id="4" creationId="{3BD7EE7B-7336-634B-A1DD-55D521C48383}"/>
          </ac:spMkLst>
        </pc:spChg>
        <pc:spChg chg="add del mod ord">
          <ac:chgData name="Stefan Dingemanse" userId="6f684c0c-e727-4288-9587-ea7fe4c06afd" providerId="ADAL" clId="{DA31BB70-D497-41FA-827E-7F47786C3D3C}" dt="2024-05-30T18:16:58.052" v="77" actId="700"/>
          <ac:spMkLst>
            <pc:docMk/>
            <pc:sldMk cId="1915310643" sldId="1292"/>
            <ac:spMk id="5" creationId="{DA3A0A5B-C985-25DC-6FFE-76BD2922B451}"/>
          </ac:spMkLst>
        </pc:spChg>
      </pc:sldChg>
      <pc:sldChg chg="modSp mod">
        <pc:chgData name="Stefan Dingemanse" userId="6f684c0c-e727-4288-9587-ea7fe4c06afd" providerId="ADAL" clId="{DA31BB70-D497-41FA-827E-7F47786C3D3C}" dt="2024-05-30T18:24:38.196" v="123" actId="207"/>
        <pc:sldMkLst>
          <pc:docMk/>
          <pc:sldMk cId="3995304776" sldId="1294"/>
        </pc:sldMkLst>
        <pc:spChg chg="mod">
          <ac:chgData name="Stefan Dingemanse" userId="6f684c0c-e727-4288-9587-ea7fe4c06afd" providerId="ADAL" clId="{DA31BB70-D497-41FA-827E-7F47786C3D3C}" dt="2024-05-30T18:24:38.196" v="123" actId="207"/>
          <ac:spMkLst>
            <pc:docMk/>
            <pc:sldMk cId="3995304776" sldId="1294"/>
            <ac:spMk id="4" creationId="{ADF1A728-1803-E084-6FA9-5C6BC8181E37}"/>
          </ac:spMkLst>
        </pc:spChg>
        <pc:spChg chg="mod">
          <ac:chgData name="Stefan Dingemanse" userId="6f684c0c-e727-4288-9587-ea7fe4c06afd" providerId="ADAL" clId="{DA31BB70-D497-41FA-827E-7F47786C3D3C}" dt="2024-05-30T18:24:38.196" v="123" actId="207"/>
          <ac:spMkLst>
            <pc:docMk/>
            <pc:sldMk cId="3995304776" sldId="1294"/>
            <ac:spMk id="5" creationId="{0CA929BA-0F25-E178-EC32-18FE4F9EB187}"/>
          </ac:spMkLst>
        </pc:spChg>
        <pc:spChg chg="mod">
          <ac:chgData name="Stefan Dingemanse" userId="6f684c0c-e727-4288-9587-ea7fe4c06afd" providerId="ADAL" clId="{DA31BB70-D497-41FA-827E-7F47786C3D3C}" dt="2024-05-30T18:24:38.196" v="123" actId="207"/>
          <ac:spMkLst>
            <pc:docMk/>
            <pc:sldMk cId="3995304776" sldId="1294"/>
            <ac:spMk id="6" creationId="{FAC2E828-F2DC-CC18-98AF-570E13207DD1}"/>
          </ac:spMkLst>
        </pc:spChg>
      </pc:sldChg>
      <pc:sldChg chg="modSp mod">
        <pc:chgData name="Stefan Dingemanse" userId="6f684c0c-e727-4288-9587-ea7fe4c06afd" providerId="ADAL" clId="{DA31BB70-D497-41FA-827E-7F47786C3D3C}" dt="2024-05-30T18:22:27.259" v="93" actId="207"/>
        <pc:sldMkLst>
          <pc:docMk/>
          <pc:sldMk cId="1959307124" sldId="1295"/>
        </pc:sldMkLst>
        <pc:spChg chg="mod">
          <ac:chgData name="Stefan Dingemanse" userId="6f684c0c-e727-4288-9587-ea7fe4c06afd" providerId="ADAL" clId="{DA31BB70-D497-41FA-827E-7F47786C3D3C}" dt="2024-05-30T18:22:27.259" v="93" actId="207"/>
          <ac:spMkLst>
            <pc:docMk/>
            <pc:sldMk cId="1959307124" sldId="1295"/>
            <ac:spMk id="2" creationId="{CBC04FC9-229B-4EC2-AB33-4EBB3EE2ADD0}"/>
          </ac:spMkLst>
        </pc:spChg>
        <pc:spChg chg="mod">
          <ac:chgData name="Stefan Dingemanse" userId="6f684c0c-e727-4288-9587-ea7fe4c06afd" providerId="ADAL" clId="{DA31BB70-D497-41FA-827E-7F47786C3D3C}" dt="2024-05-30T18:22:27.259" v="93" actId="207"/>
          <ac:spMkLst>
            <pc:docMk/>
            <pc:sldMk cId="1959307124" sldId="1295"/>
            <ac:spMk id="3" creationId="{9606B0E2-0BAB-6903-1A32-A2B4E76D712D}"/>
          </ac:spMkLst>
        </pc:spChg>
        <pc:spChg chg="mod">
          <ac:chgData name="Stefan Dingemanse" userId="6f684c0c-e727-4288-9587-ea7fe4c06afd" providerId="ADAL" clId="{DA31BB70-D497-41FA-827E-7F47786C3D3C}" dt="2024-05-30T18:22:27.259" v="93" actId="207"/>
          <ac:spMkLst>
            <pc:docMk/>
            <pc:sldMk cId="1959307124" sldId="1295"/>
            <ac:spMk id="4" creationId="{09489B4C-F32F-83A1-A40C-7ECE73118D10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776" v="44" actId="27636"/>
        <pc:sldMkLst>
          <pc:docMk/>
          <pc:sldMk cId="231939473" sldId="1297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31939473" sldId="1297"/>
            <ac:spMk id="4" creationId="{4777A512-396E-B47E-8CC4-197F101C16CE}"/>
          </ac:spMkLst>
        </pc:spChg>
        <pc:spChg chg="mod">
          <ac:chgData name="Stefan Dingemanse" userId="6f684c0c-e727-4288-9587-ea7fe4c06afd" providerId="ADAL" clId="{DA31BB70-D497-41FA-827E-7F47786C3D3C}" dt="2024-05-30T18:13:02.776" v="44" actId="27636"/>
          <ac:spMkLst>
            <pc:docMk/>
            <pc:sldMk cId="231939473" sldId="1297"/>
            <ac:spMk id="5" creationId="{6660CDCE-9D65-AA79-0424-9862EBFEE567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780" v="45" actId="27636"/>
        <pc:sldMkLst>
          <pc:docMk/>
          <pc:sldMk cId="4176219120" sldId="1298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176219120" sldId="1298"/>
            <ac:spMk id="4" creationId="{4777A512-396E-B47E-8CC4-197F101C16CE}"/>
          </ac:spMkLst>
        </pc:spChg>
        <pc:spChg chg="mod">
          <ac:chgData name="Stefan Dingemanse" userId="6f684c0c-e727-4288-9587-ea7fe4c06afd" providerId="ADAL" clId="{DA31BB70-D497-41FA-827E-7F47786C3D3C}" dt="2024-05-30T18:13:02.780" v="45" actId="27636"/>
          <ac:spMkLst>
            <pc:docMk/>
            <pc:sldMk cId="4176219120" sldId="1298"/>
            <ac:spMk id="5" creationId="{6660CDCE-9D65-AA79-0424-9862EBFEE567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789" v="48" actId="27636"/>
        <pc:sldMkLst>
          <pc:docMk/>
          <pc:sldMk cId="1882666526" sldId="1299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882666526" sldId="1299"/>
            <ac:spMk id="4" creationId="{4777A512-396E-B47E-8CC4-197F101C16CE}"/>
          </ac:spMkLst>
        </pc:spChg>
        <pc:spChg chg="mod">
          <ac:chgData name="Stefan Dingemanse" userId="6f684c0c-e727-4288-9587-ea7fe4c06afd" providerId="ADAL" clId="{DA31BB70-D497-41FA-827E-7F47786C3D3C}" dt="2024-05-30T18:13:02.789" v="48" actId="27636"/>
          <ac:spMkLst>
            <pc:docMk/>
            <pc:sldMk cId="1882666526" sldId="1299"/>
            <ac:spMk id="5" creationId="{6660CDCE-9D65-AA79-0424-9862EBFEE567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783" v="46" actId="27636"/>
        <pc:sldMkLst>
          <pc:docMk/>
          <pc:sldMk cId="733663128" sldId="1300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733663128" sldId="1300"/>
            <ac:spMk id="4" creationId="{AD3E5202-387F-86DE-F1A5-BA836D644C64}"/>
          </ac:spMkLst>
        </pc:spChg>
        <pc:spChg chg="mod">
          <ac:chgData name="Stefan Dingemanse" userId="6f684c0c-e727-4288-9587-ea7fe4c06afd" providerId="ADAL" clId="{DA31BB70-D497-41FA-827E-7F47786C3D3C}" dt="2024-05-30T18:13:02.783" v="46" actId="27636"/>
          <ac:spMkLst>
            <pc:docMk/>
            <pc:sldMk cId="733663128" sldId="1300"/>
            <ac:spMk id="5" creationId="{8108FC9D-EF10-D1E5-6372-36075316A26F}"/>
          </ac:spMkLst>
        </pc:spChg>
      </pc:sldChg>
      <pc:sldChg chg="modSp mod">
        <pc:chgData name="Stefan Dingemanse" userId="6f684c0c-e727-4288-9587-ea7fe4c06afd" providerId="ADAL" clId="{DA31BB70-D497-41FA-827E-7F47786C3D3C}" dt="2024-05-30T18:22:14.275" v="92" actId="207"/>
        <pc:sldMkLst>
          <pc:docMk/>
          <pc:sldMk cId="2344526081" sldId="1301"/>
        </pc:sldMkLst>
        <pc:spChg chg="mod">
          <ac:chgData name="Stefan Dingemanse" userId="6f684c0c-e727-4288-9587-ea7fe4c06afd" providerId="ADAL" clId="{DA31BB70-D497-41FA-827E-7F47786C3D3C}" dt="2024-05-30T18:22:14.275" v="92" actId="207"/>
          <ac:spMkLst>
            <pc:docMk/>
            <pc:sldMk cId="2344526081" sldId="1301"/>
            <ac:spMk id="2" creationId="{0EE192D5-39BB-DDD5-F1E8-9323F7660786}"/>
          </ac:spMkLst>
        </pc:spChg>
        <pc:spChg chg="mod">
          <ac:chgData name="Stefan Dingemanse" userId="6f684c0c-e727-4288-9587-ea7fe4c06afd" providerId="ADAL" clId="{DA31BB70-D497-41FA-827E-7F47786C3D3C}" dt="2024-05-30T18:22:14.275" v="92" actId="207"/>
          <ac:spMkLst>
            <pc:docMk/>
            <pc:sldMk cId="2344526081" sldId="1301"/>
            <ac:spMk id="3" creationId="{8150C550-47EB-0E46-C066-E3705E50F50A}"/>
          </ac:spMkLst>
        </pc:spChg>
        <pc:spChg chg="mod">
          <ac:chgData name="Stefan Dingemanse" userId="6f684c0c-e727-4288-9587-ea7fe4c06afd" providerId="ADAL" clId="{DA31BB70-D497-41FA-827E-7F47786C3D3C}" dt="2024-05-30T18:22:14.275" v="92" actId="207"/>
          <ac:spMkLst>
            <pc:docMk/>
            <pc:sldMk cId="2344526081" sldId="1301"/>
            <ac:spMk id="4" creationId="{F3517E4E-DC78-105D-BD70-86A2730AF344}"/>
          </ac:spMkLst>
        </pc:spChg>
        <pc:picChg chg="mod">
          <ac:chgData name="Stefan Dingemanse" userId="6f684c0c-e727-4288-9587-ea7fe4c06afd" providerId="ADAL" clId="{DA31BB70-D497-41FA-827E-7F47786C3D3C}" dt="2024-05-30T18:22:14.275" v="92" actId="207"/>
          <ac:picMkLst>
            <pc:docMk/>
            <pc:sldMk cId="2344526081" sldId="1301"/>
            <ac:picMk id="6" creationId="{22D92B54-8788-9984-DED4-0FB44EF86C0A}"/>
          </ac:picMkLst>
        </pc:picChg>
      </pc:sldChg>
      <pc:sldChg chg="modSp mod">
        <pc:chgData name="Stefan Dingemanse" userId="6f684c0c-e727-4288-9587-ea7fe4c06afd" providerId="ADAL" clId="{DA31BB70-D497-41FA-827E-7F47786C3D3C}" dt="2024-05-30T18:13:02.792" v="49" actId="27636"/>
        <pc:sldMkLst>
          <pc:docMk/>
          <pc:sldMk cId="4070202695" sldId="1302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070202695" sldId="1302"/>
            <ac:spMk id="2" creationId="{D1D05050-07D3-D1FE-E964-E93073E0ED4A}"/>
          </ac:spMkLst>
        </pc:spChg>
        <pc:spChg chg="mod">
          <ac:chgData name="Stefan Dingemanse" userId="6f684c0c-e727-4288-9587-ea7fe4c06afd" providerId="ADAL" clId="{DA31BB70-D497-41FA-827E-7F47786C3D3C}" dt="2024-05-30T18:13:02.792" v="49" actId="27636"/>
          <ac:spMkLst>
            <pc:docMk/>
            <pc:sldMk cId="4070202695" sldId="1302"/>
            <ac:spMk id="3" creationId="{B685B7D4-F530-154D-26F5-50AED14CFA26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786" v="47" actId="27636"/>
        <pc:sldMkLst>
          <pc:docMk/>
          <pc:sldMk cId="731562399" sldId="1304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731562399" sldId="1304"/>
            <ac:spMk id="4" creationId="{F4BC584A-97F9-61FE-D659-28D1B443A82C}"/>
          </ac:spMkLst>
        </pc:spChg>
        <pc:spChg chg="mod">
          <ac:chgData name="Stefan Dingemanse" userId="6f684c0c-e727-4288-9587-ea7fe4c06afd" providerId="ADAL" clId="{DA31BB70-D497-41FA-827E-7F47786C3D3C}" dt="2024-05-30T18:13:02.786" v="47" actId="27636"/>
          <ac:spMkLst>
            <pc:docMk/>
            <pc:sldMk cId="731562399" sldId="1304"/>
            <ac:spMk id="5" creationId="{0AFF6739-9AAA-EEBF-0B85-3BAC8CA403A9}"/>
          </ac:spMkLst>
        </pc:spChg>
      </pc:sldChg>
      <pc:sldChg chg="modSp del mod">
        <pc:chgData name="Stefan Dingemanse" userId="6f684c0c-e727-4288-9587-ea7fe4c06afd" providerId="ADAL" clId="{DA31BB70-D497-41FA-827E-7F47786C3D3C}" dt="2024-05-30T18:25:09.035" v="130" actId="47"/>
        <pc:sldMkLst>
          <pc:docMk/>
          <pc:sldMk cId="1184660855" sldId="1306"/>
        </pc:sldMkLst>
        <pc:spChg chg="mod">
          <ac:chgData name="Stefan Dingemanse" userId="6f684c0c-e727-4288-9587-ea7fe4c06afd" providerId="ADAL" clId="{DA31BB70-D497-41FA-827E-7F47786C3D3C}" dt="2024-05-30T18:24:55.757" v="129" actId="207"/>
          <ac:spMkLst>
            <pc:docMk/>
            <pc:sldMk cId="1184660855" sldId="1306"/>
            <ac:spMk id="2" creationId="{81B45242-58EE-1C7C-B9A5-C0415DB23859}"/>
          </ac:spMkLst>
        </pc:spChg>
        <pc:spChg chg="mod">
          <ac:chgData name="Stefan Dingemanse" userId="6f684c0c-e727-4288-9587-ea7fe4c06afd" providerId="ADAL" clId="{DA31BB70-D497-41FA-827E-7F47786C3D3C}" dt="2024-05-30T18:24:55.757" v="129" actId="207"/>
          <ac:spMkLst>
            <pc:docMk/>
            <pc:sldMk cId="1184660855" sldId="1306"/>
            <ac:spMk id="3" creationId="{18607FFF-E376-736B-B1B3-30D8BE124655}"/>
          </ac:spMkLst>
        </pc:spChg>
        <pc:picChg chg="mod">
          <ac:chgData name="Stefan Dingemanse" userId="6f684c0c-e727-4288-9587-ea7fe4c06afd" providerId="ADAL" clId="{DA31BB70-D497-41FA-827E-7F47786C3D3C}" dt="2024-05-30T18:24:55.757" v="129" actId="207"/>
          <ac:picMkLst>
            <pc:docMk/>
            <pc:sldMk cId="1184660855" sldId="1306"/>
            <ac:picMk id="1026" creationId="{5B03B494-B0D3-059F-FFDE-F6270DEE1A83}"/>
          </ac:picMkLst>
        </pc:picChg>
      </pc:sldChg>
      <pc:sldChg chg="addSp delSp modSp mod modClrScheme chgLayout">
        <pc:chgData name="Stefan Dingemanse" userId="6f684c0c-e727-4288-9587-ea7fe4c06afd" providerId="ADAL" clId="{DA31BB70-D497-41FA-827E-7F47786C3D3C}" dt="2024-05-30T18:24:47.849" v="128" actId="27636"/>
        <pc:sldMkLst>
          <pc:docMk/>
          <pc:sldMk cId="1656238116" sldId="1307"/>
        </pc:sldMkLst>
        <pc:spChg chg="mod ord">
          <ac:chgData name="Stefan Dingemanse" userId="6f684c0c-e727-4288-9587-ea7fe4c06afd" providerId="ADAL" clId="{DA31BB70-D497-41FA-827E-7F47786C3D3C}" dt="2024-05-30T18:24:45.934" v="124" actId="21"/>
          <ac:spMkLst>
            <pc:docMk/>
            <pc:sldMk cId="1656238116" sldId="1307"/>
            <ac:spMk id="2" creationId="{A5E64005-3153-6341-03EF-5755ECCDD6BD}"/>
          </ac:spMkLst>
        </pc:spChg>
        <pc:spChg chg="del mod">
          <ac:chgData name="Stefan Dingemanse" userId="6f684c0c-e727-4288-9587-ea7fe4c06afd" providerId="ADAL" clId="{DA31BB70-D497-41FA-827E-7F47786C3D3C}" dt="2024-05-30T18:14:00.567" v="67" actId="700"/>
          <ac:spMkLst>
            <pc:docMk/>
            <pc:sldMk cId="1656238116" sldId="1307"/>
            <ac:spMk id="3" creationId="{8BF3594B-8857-B56F-88DE-2FE02F29BD8A}"/>
          </ac:spMkLst>
        </pc:spChg>
        <pc:spChg chg="add del mod ord">
          <ac:chgData name="Stefan Dingemanse" userId="6f684c0c-e727-4288-9587-ea7fe4c06afd" providerId="ADAL" clId="{DA31BB70-D497-41FA-827E-7F47786C3D3C}" dt="2024-05-30T18:14:08.947" v="68" actId="700"/>
          <ac:spMkLst>
            <pc:docMk/>
            <pc:sldMk cId="1656238116" sldId="1307"/>
            <ac:spMk id="4" creationId="{1DF1FC19-0470-E404-7F88-237CEB016880}"/>
          </ac:spMkLst>
        </pc:spChg>
        <pc:spChg chg="mod">
          <ac:chgData name="Stefan Dingemanse" userId="6f684c0c-e727-4288-9587-ea7fe4c06afd" providerId="ADAL" clId="{DA31BB70-D497-41FA-827E-7F47786C3D3C}" dt="2024-05-30T18:22:40.158" v="95" actId="207"/>
          <ac:spMkLst>
            <pc:docMk/>
            <pc:sldMk cId="1656238116" sldId="1307"/>
            <ac:spMk id="5" creationId="{78A630C7-AF42-17B5-836B-ED69A9D6B1D4}"/>
          </ac:spMkLst>
        </pc:spChg>
        <pc:spChg chg="add mod ord">
          <ac:chgData name="Stefan Dingemanse" userId="6f684c0c-e727-4288-9587-ea7fe4c06afd" providerId="ADAL" clId="{DA31BB70-D497-41FA-827E-7F47786C3D3C}" dt="2024-05-30T18:24:47.849" v="128" actId="27636"/>
          <ac:spMkLst>
            <pc:docMk/>
            <pc:sldMk cId="1656238116" sldId="1307"/>
            <ac:spMk id="6" creationId="{F4C01E2E-4F4C-FE4D-3218-BD295B43147F}"/>
          </ac:spMkLst>
        </pc:spChg>
      </pc:sldChg>
      <pc:sldChg chg="modSp mod">
        <pc:chgData name="Stefan Dingemanse" userId="6f684c0c-e727-4288-9587-ea7fe4c06afd" providerId="ADAL" clId="{DA31BB70-D497-41FA-827E-7F47786C3D3C}" dt="2024-05-30T18:22:56.800" v="100" actId="207"/>
        <pc:sldMkLst>
          <pc:docMk/>
          <pc:sldMk cId="3868962431" sldId="1308"/>
        </pc:sldMkLst>
        <pc:spChg chg="mod">
          <ac:chgData name="Stefan Dingemanse" userId="6f684c0c-e727-4288-9587-ea7fe4c06afd" providerId="ADAL" clId="{DA31BB70-D497-41FA-827E-7F47786C3D3C}" dt="2024-05-30T18:22:56.800" v="100" actId="207"/>
          <ac:spMkLst>
            <pc:docMk/>
            <pc:sldMk cId="3868962431" sldId="1308"/>
            <ac:spMk id="2" creationId="{3CD8148A-C64B-C116-02A7-34F82C3FBCB6}"/>
          </ac:spMkLst>
        </pc:spChg>
        <pc:spChg chg="mod">
          <ac:chgData name="Stefan Dingemanse" userId="6f684c0c-e727-4288-9587-ea7fe4c06afd" providerId="ADAL" clId="{DA31BB70-D497-41FA-827E-7F47786C3D3C}" dt="2024-05-30T18:22:56.800" v="100" actId="207"/>
          <ac:spMkLst>
            <pc:docMk/>
            <pc:sldMk cId="3868962431" sldId="1308"/>
            <ac:spMk id="3" creationId="{FCD11BBD-54F3-206A-5C62-8CE29ACCBFB0}"/>
          </ac:spMkLst>
        </pc:spChg>
        <pc:spChg chg="mod">
          <ac:chgData name="Stefan Dingemanse" userId="6f684c0c-e727-4288-9587-ea7fe4c06afd" providerId="ADAL" clId="{DA31BB70-D497-41FA-827E-7F47786C3D3C}" dt="2024-05-30T18:22:56.800" v="100" actId="207"/>
          <ac:spMkLst>
            <pc:docMk/>
            <pc:sldMk cId="3868962431" sldId="1308"/>
            <ac:spMk id="4" creationId="{AB3B1B24-DDCF-EF45-DA21-60C708867B54}"/>
          </ac:spMkLst>
        </pc:spChg>
      </pc:sldChg>
      <pc:sldChg chg="modSp mod">
        <pc:chgData name="Stefan Dingemanse" userId="6f684c0c-e727-4288-9587-ea7fe4c06afd" providerId="ADAL" clId="{DA31BB70-D497-41FA-827E-7F47786C3D3C}" dt="2024-05-30T18:23:00.394" v="101" actId="207"/>
        <pc:sldMkLst>
          <pc:docMk/>
          <pc:sldMk cId="2240988361" sldId="1309"/>
        </pc:sldMkLst>
        <pc:spChg chg="mod">
          <ac:chgData name="Stefan Dingemanse" userId="6f684c0c-e727-4288-9587-ea7fe4c06afd" providerId="ADAL" clId="{DA31BB70-D497-41FA-827E-7F47786C3D3C}" dt="2024-05-30T18:23:00.394" v="101" actId="207"/>
          <ac:spMkLst>
            <pc:docMk/>
            <pc:sldMk cId="2240988361" sldId="1309"/>
            <ac:spMk id="2" creationId="{3AD2A5B6-62A9-7412-DA4D-306B3CBBBD3C}"/>
          </ac:spMkLst>
        </pc:spChg>
        <pc:spChg chg="mod">
          <ac:chgData name="Stefan Dingemanse" userId="6f684c0c-e727-4288-9587-ea7fe4c06afd" providerId="ADAL" clId="{DA31BB70-D497-41FA-827E-7F47786C3D3C}" dt="2024-05-30T18:23:00.394" v="101" actId="207"/>
          <ac:spMkLst>
            <pc:docMk/>
            <pc:sldMk cId="2240988361" sldId="1309"/>
            <ac:spMk id="3" creationId="{9B096F8D-F190-4B5A-262C-B7521AC99F48}"/>
          </ac:spMkLst>
        </pc:spChg>
        <pc:spChg chg="mod">
          <ac:chgData name="Stefan Dingemanse" userId="6f684c0c-e727-4288-9587-ea7fe4c06afd" providerId="ADAL" clId="{DA31BB70-D497-41FA-827E-7F47786C3D3C}" dt="2024-05-30T18:23:00.394" v="101" actId="207"/>
          <ac:spMkLst>
            <pc:docMk/>
            <pc:sldMk cId="2240988361" sldId="1309"/>
            <ac:spMk id="4" creationId="{C57B603B-40D9-1ABA-C549-16C9285B5771}"/>
          </ac:spMkLst>
        </pc:spChg>
      </pc:sldChg>
      <pc:sldChg chg="modSp modTransition">
        <pc:chgData name="Stefan Dingemanse" userId="6f684c0c-e727-4288-9587-ea7fe4c06afd" providerId="ADAL" clId="{DA31BB70-D497-41FA-827E-7F47786C3D3C}" dt="2024-05-30T18:23:34.152" v="110" actId="207"/>
        <pc:sldMkLst>
          <pc:docMk/>
          <pc:sldMk cId="2936694054" sldId="1310"/>
        </pc:sldMkLst>
        <pc:spChg chg="mod">
          <ac:chgData name="Stefan Dingemanse" userId="6f684c0c-e727-4288-9587-ea7fe4c06afd" providerId="ADAL" clId="{DA31BB70-D497-41FA-827E-7F47786C3D3C}" dt="2024-05-30T18:23:34.152" v="110" actId="207"/>
          <ac:spMkLst>
            <pc:docMk/>
            <pc:sldMk cId="2936694054" sldId="1310"/>
            <ac:spMk id="7" creationId="{B8B6A39B-AEF6-9A26-F865-4F23608E7BE2}"/>
          </ac:spMkLst>
        </pc:spChg>
        <pc:spChg chg="mod">
          <ac:chgData name="Stefan Dingemanse" userId="6f684c0c-e727-4288-9587-ea7fe4c06afd" providerId="ADAL" clId="{DA31BB70-D497-41FA-827E-7F47786C3D3C}" dt="2024-05-30T18:23:34.152" v="110" actId="207"/>
          <ac:spMkLst>
            <pc:docMk/>
            <pc:sldMk cId="2936694054" sldId="1310"/>
            <ac:spMk id="20" creationId="{7ED707DC-EA8A-1944-17CB-9DD0FED2C2E8}"/>
          </ac:spMkLst>
        </pc:spChg>
        <pc:spChg chg="mod">
          <ac:chgData name="Stefan Dingemanse" userId="6f684c0c-e727-4288-9587-ea7fe4c06afd" providerId="ADAL" clId="{DA31BB70-D497-41FA-827E-7F47786C3D3C}" dt="2024-05-30T18:23:34.152" v="110" actId="207"/>
          <ac:spMkLst>
            <pc:docMk/>
            <pc:sldMk cId="2936694054" sldId="1310"/>
            <ac:spMk id="30" creationId="{486DEA44-3A30-CEE8-09EF-C79CEDBE9F32}"/>
          </ac:spMkLst>
        </pc:spChg>
        <pc:spChg chg="mod">
          <ac:chgData name="Stefan Dingemanse" userId="6f684c0c-e727-4288-9587-ea7fe4c06afd" providerId="ADAL" clId="{DA31BB70-D497-41FA-827E-7F47786C3D3C}" dt="2024-05-30T18:23:34.152" v="110" actId="207"/>
          <ac:spMkLst>
            <pc:docMk/>
            <pc:sldMk cId="2936694054" sldId="1310"/>
            <ac:spMk id="35" creationId="{B24EA0E7-B81F-0381-729F-889D83888290}"/>
          </ac:spMkLst>
        </pc:spChg>
        <pc:spChg chg="mod">
          <ac:chgData name="Stefan Dingemanse" userId="6f684c0c-e727-4288-9587-ea7fe4c06afd" providerId="ADAL" clId="{DA31BB70-D497-41FA-827E-7F47786C3D3C}" dt="2024-05-30T18:23:34.152" v="110" actId="207"/>
          <ac:spMkLst>
            <pc:docMk/>
            <pc:sldMk cId="2936694054" sldId="1310"/>
            <ac:spMk id="36" creationId="{DD685D2F-113E-49BC-F7FB-4B55A5BE753A}"/>
          </ac:spMkLst>
        </pc:spChg>
        <pc:spChg chg="mod">
          <ac:chgData name="Stefan Dingemanse" userId="6f684c0c-e727-4288-9587-ea7fe4c06afd" providerId="ADAL" clId="{DA31BB70-D497-41FA-827E-7F47786C3D3C}" dt="2024-05-30T18:23:34.152" v="110" actId="207"/>
          <ac:spMkLst>
            <pc:docMk/>
            <pc:sldMk cId="2936694054" sldId="1310"/>
            <ac:spMk id="39" creationId="{5339462B-D245-83B3-E661-830D1A92F00F}"/>
          </ac:spMkLst>
        </pc:spChg>
        <pc:spChg chg="mod">
          <ac:chgData name="Stefan Dingemanse" userId="6f684c0c-e727-4288-9587-ea7fe4c06afd" providerId="ADAL" clId="{DA31BB70-D497-41FA-827E-7F47786C3D3C}" dt="2024-05-30T18:23:34.152" v="110" actId="207"/>
          <ac:spMkLst>
            <pc:docMk/>
            <pc:sldMk cId="2936694054" sldId="1310"/>
            <ac:spMk id="41" creationId="{2B2FF2CE-F5E6-5A39-3A40-D49FA2C74BF3}"/>
          </ac:spMkLst>
        </pc:spChg>
        <pc:picChg chg="mod">
          <ac:chgData name="Stefan Dingemanse" userId="6f684c0c-e727-4288-9587-ea7fe4c06afd" providerId="ADAL" clId="{DA31BB70-D497-41FA-827E-7F47786C3D3C}" dt="2024-05-30T18:23:34.152" v="110" actId="207"/>
          <ac:picMkLst>
            <pc:docMk/>
            <pc:sldMk cId="2936694054" sldId="1310"/>
            <ac:picMk id="5" creationId="{3D63C0B5-A77A-3B83-1365-D21D9B3652F0}"/>
          </ac:picMkLst>
        </pc:picChg>
        <pc:picChg chg="mod">
          <ac:chgData name="Stefan Dingemanse" userId="6f684c0c-e727-4288-9587-ea7fe4c06afd" providerId="ADAL" clId="{DA31BB70-D497-41FA-827E-7F47786C3D3C}" dt="2024-05-30T18:23:34.152" v="110" actId="207"/>
          <ac:picMkLst>
            <pc:docMk/>
            <pc:sldMk cId="2936694054" sldId="1310"/>
            <ac:picMk id="6" creationId="{16408F30-3E24-E4FA-102D-D0B4E45A224F}"/>
          </ac:picMkLst>
        </pc:picChg>
        <pc:picChg chg="mod">
          <ac:chgData name="Stefan Dingemanse" userId="6f684c0c-e727-4288-9587-ea7fe4c06afd" providerId="ADAL" clId="{DA31BB70-D497-41FA-827E-7F47786C3D3C}" dt="2024-05-30T18:23:34.152" v="110" actId="207"/>
          <ac:picMkLst>
            <pc:docMk/>
            <pc:sldMk cId="2936694054" sldId="1310"/>
            <ac:picMk id="9" creationId="{5357832F-4195-2153-4CEA-4004F9108E2E}"/>
          </ac:picMkLst>
        </pc:picChg>
        <pc:picChg chg="mod">
          <ac:chgData name="Stefan Dingemanse" userId="6f684c0c-e727-4288-9587-ea7fe4c06afd" providerId="ADAL" clId="{DA31BB70-D497-41FA-827E-7F47786C3D3C}" dt="2024-05-30T18:23:34.152" v="110" actId="207"/>
          <ac:picMkLst>
            <pc:docMk/>
            <pc:sldMk cId="2936694054" sldId="1310"/>
            <ac:picMk id="10" creationId="{D44B2F9C-2FC6-49CF-C715-3654111F8EF5}"/>
          </ac:picMkLst>
        </pc:picChg>
        <pc:picChg chg="mod">
          <ac:chgData name="Stefan Dingemanse" userId="6f684c0c-e727-4288-9587-ea7fe4c06afd" providerId="ADAL" clId="{DA31BB70-D497-41FA-827E-7F47786C3D3C}" dt="2024-05-30T18:23:34.152" v="110" actId="207"/>
          <ac:picMkLst>
            <pc:docMk/>
            <pc:sldMk cId="2936694054" sldId="1310"/>
            <ac:picMk id="38" creationId="{B1F81A12-9F41-C3A7-9574-98988D249B00}"/>
          </ac:picMkLst>
        </pc:picChg>
        <pc:picChg chg="mod">
          <ac:chgData name="Stefan Dingemanse" userId="6f684c0c-e727-4288-9587-ea7fe4c06afd" providerId="ADAL" clId="{DA31BB70-D497-41FA-827E-7F47786C3D3C}" dt="2024-05-30T18:23:34.152" v="110" actId="207"/>
          <ac:picMkLst>
            <pc:docMk/>
            <pc:sldMk cId="2936694054" sldId="1310"/>
            <ac:picMk id="1026" creationId="{BF94D186-43A7-5566-E353-3524BA204BAA}"/>
          </ac:picMkLst>
        </pc:picChg>
        <pc:cxnChg chg="mod">
          <ac:chgData name="Stefan Dingemanse" userId="6f684c0c-e727-4288-9587-ea7fe4c06afd" providerId="ADAL" clId="{DA31BB70-D497-41FA-827E-7F47786C3D3C}" dt="2024-05-30T18:23:34.152" v="110" actId="207"/>
          <ac:cxnSpMkLst>
            <pc:docMk/>
            <pc:sldMk cId="2936694054" sldId="1310"/>
            <ac:cxnSpMk id="11" creationId="{D5A735B7-0BD4-EB8D-4B70-4AE407BA1B3E}"/>
          </ac:cxnSpMkLst>
        </pc:cxnChg>
        <pc:cxnChg chg="mod">
          <ac:chgData name="Stefan Dingemanse" userId="6f684c0c-e727-4288-9587-ea7fe4c06afd" providerId="ADAL" clId="{DA31BB70-D497-41FA-827E-7F47786C3D3C}" dt="2024-05-30T18:23:34.152" v="110" actId="207"/>
          <ac:cxnSpMkLst>
            <pc:docMk/>
            <pc:sldMk cId="2936694054" sldId="1310"/>
            <ac:cxnSpMk id="15" creationId="{E1BF3F96-49A0-70D8-0CA7-72EBE926152E}"/>
          </ac:cxnSpMkLst>
        </pc:cxnChg>
        <pc:cxnChg chg="mod">
          <ac:chgData name="Stefan Dingemanse" userId="6f684c0c-e727-4288-9587-ea7fe4c06afd" providerId="ADAL" clId="{DA31BB70-D497-41FA-827E-7F47786C3D3C}" dt="2024-05-30T18:23:34.152" v="110" actId="207"/>
          <ac:cxnSpMkLst>
            <pc:docMk/>
            <pc:sldMk cId="2936694054" sldId="1310"/>
            <ac:cxnSpMk id="21" creationId="{280E37D3-F47E-5AB1-B88E-3F8E2CDC3B00}"/>
          </ac:cxnSpMkLst>
        </pc:cxnChg>
        <pc:cxnChg chg="mod">
          <ac:chgData name="Stefan Dingemanse" userId="6f684c0c-e727-4288-9587-ea7fe4c06afd" providerId="ADAL" clId="{DA31BB70-D497-41FA-827E-7F47786C3D3C}" dt="2024-05-30T18:23:34.152" v="110" actId="207"/>
          <ac:cxnSpMkLst>
            <pc:docMk/>
            <pc:sldMk cId="2936694054" sldId="1310"/>
            <ac:cxnSpMk id="37" creationId="{A06752E8-4132-639C-AA58-6FF89A7EC48C}"/>
          </ac:cxnSpMkLst>
        </pc:cxnChg>
      </pc:sldChg>
      <pc:sldChg chg="modSp mod">
        <pc:chgData name="Stefan Dingemanse" userId="6f684c0c-e727-4288-9587-ea7fe4c06afd" providerId="ADAL" clId="{DA31BB70-D497-41FA-827E-7F47786C3D3C}" dt="2024-05-30T18:25:21.516" v="131" actId="207"/>
        <pc:sldMkLst>
          <pc:docMk/>
          <pc:sldMk cId="2793650687" sldId="1311"/>
        </pc:sldMkLst>
        <pc:spChg chg="mod">
          <ac:chgData name="Stefan Dingemanse" userId="6f684c0c-e727-4288-9587-ea7fe4c06afd" providerId="ADAL" clId="{DA31BB70-D497-41FA-827E-7F47786C3D3C}" dt="2024-05-30T18:25:21.516" v="131" actId="207"/>
          <ac:spMkLst>
            <pc:docMk/>
            <pc:sldMk cId="2793650687" sldId="1311"/>
            <ac:spMk id="6" creationId="{A7F004F5-7453-2F39-7150-BCF0715A67D5}"/>
          </ac:spMkLst>
        </pc:spChg>
        <pc:spChg chg="mod">
          <ac:chgData name="Stefan Dingemanse" userId="6f684c0c-e727-4288-9587-ea7fe4c06afd" providerId="ADAL" clId="{DA31BB70-D497-41FA-827E-7F47786C3D3C}" dt="2024-05-30T18:25:21.516" v="131" actId="207"/>
          <ac:spMkLst>
            <pc:docMk/>
            <pc:sldMk cId="2793650687" sldId="1311"/>
            <ac:spMk id="7" creationId="{0893C08C-D9FE-1AA6-4044-C780C0ABFCD3}"/>
          </ac:spMkLst>
        </pc:spChg>
      </pc:sldChg>
      <pc:sldChg chg="modSp mod">
        <pc:chgData name="Stefan Dingemanse" userId="6f684c0c-e727-4288-9587-ea7fe4c06afd" providerId="ADAL" clId="{DA31BB70-D497-41FA-827E-7F47786C3D3C}" dt="2024-05-30T18:23:30.347" v="109" actId="207"/>
        <pc:sldMkLst>
          <pc:docMk/>
          <pc:sldMk cId="1416506292" sldId="1312"/>
        </pc:sldMkLst>
        <pc:spChg chg="mod">
          <ac:chgData name="Stefan Dingemanse" userId="6f684c0c-e727-4288-9587-ea7fe4c06afd" providerId="ADAL" clId="{DA31BB70-D497-41FA-827E-7F47786C3D3C}" dt="2024-05-30T18:23:30.347" v="109" actId="207"/>
          <ac:spMkLst>
            <pc:docMk/>
            <pc:sldMk cId="1416506292" sldId="1312"/>
            <ac:spMk id="4" creationId="{B1756F34-D0A0-E8F0-2318-4004AF491349}"/>
          </ac:spMkLst>
        </pc:spChg>
        <pc:spChg chg="mod">
          <ac:chgData name="Stefan Dingemanse" userId="6f684c0c-e727-4288-9587-ea7fe4c06afd" providerId="ADAL" clId="{DA31BB70-D497-41FA-827E-7F47786C3D3C}" dt="2024-05-30T18:23:30.347" v="109" actId="207"/>
          <ac:spMkLst>
            <pc:docMk/>
            <pc:sldMk cId="1416506292" sldId="1312"/>
            <ac:spMk id="5" creationId="{13D05CCB-4452-3FF7-AE08-A4038A552016}"/>
          </ac:spMkLst>
        </pc:spChg>
        <pc:spChg chg="mod">
          <ac:chgData name="Stefan Dingemanse" userId="6f684c0c-e727-4288-9587-ea7fe4c06afd" providerId="ADAL" clId="{DA31BB70-D497-41FA-827E-7F47786C3D3C}" dt="2024-05-30T18:23:30.347" v="109" actId="207"/>
          <ac:spMkLst>
            <pc:docMk/>
            <pc:sldMk cId="1416506292" sldId="1312"/>
            <ac:spMk id="6" creationId="{9BEC261F-C5D8-5391-B748-11C2F596F629}"/>
          </ac:spMkLst>
        </pc:spChg>
      </pc:sldChg>
      <pc:sldChg chg="modSp mod">
        <pc:chgData name="Stefan Dingemanse" userId="6f684c0c-e727-4288-9587-ea7fe4c06afd" providerId="ADAL" clId="{DA31BB70-D497-41FA-827E-7F47786C3D3C}" dt="2024-05-30T18:23:39.378" v="111" actId="207"/>
        <pc:sldMkLst>
          <pc:docMk/>
          <pc:sldMk cId="140022398" sldId="1313"/>
        </pc:sldMkLst>
        <pc:spChg chg="mod">
          <ac:chgData name="Stefan Dingemanse" userId="6f684c0c-e727-4288-9587-ea7fe4c06afd" providerId="ADAL" clId="{DA31BB70-D497-41FA-827E-7F47786C3D3C}" dt="2024-05-30T18:23:39.378" v="111" actId="207"/>
          <ac:spMkLst>
            <pc:docMk/>
            <pc:sldMk cId="140022398" sldId="1313"/>
            <ac:spMk id="4" creationId="{9A913589-9ED2-5D7A-D8E7-DCCF12CAC4DA}"/>
          </ac:spMkLst>
        </pc:spChg>
        <pc:spChg chg="mod">
          <ac:chgData name="Stefan Dingemanse" userId="6f684c0c-e727-4288-9587-ea7fe4c06afd" providerId="ADAL" clId="{DA31BB70-D497-41FA-827E-7F47786C3D3C}" dt="2024-05-30T18:23:39.378" v="111" actId="207"/>
          <ac:spMkLst>
            <pc:docMk/>
            <pc:sldMk cId="140022398" sldId="1313"/>
            <ac:spMk id="5" creationId="{12748A67-2877-939D-309E-9BEED6859B6C}"/>
          </ac:spMkLst>
        </pc:spChg>
        <pc:spChg chg="mod">
          <ac:chgData name="Stefan Dingemanse" userId="6f684c0c-e727-4288-9587-ea7fe4c06afd" providerId="ADAL" clId="{DA31BB70-D497-41FA-827E-7F47786C3D3C}" dt="2024-05-30T18:23:39.378" v="111" actId="207"/>
          <ac:spMkLst>
            <pc:docMk/>
            <pc:sldMk cId="140022398" sldId="1313"/>
            <ac:spMk id="6" creationId="{DFA9B79F-EC82-0CA3-79E6-749AB13C7222}"/>
          </ac:spMkLst>
        </pc:spChg>
        <pc:picChg chg="mod">
          <ac:chgData name="Stefan Dingemanse" userId="6f684c0c-e727-4288-9587-ea7fe4c06afd" providerId="ADAL" clId="{DA31BB70-D497-41FA-827E-7F47786C3D3C}" dt="2024-05-30T18:23:39.378" v="111" actId="207"/>
          <ac:picMkLst>
            <pc:docMk/>
            <pc:sldMk cId="140022398" sldId="1313"/>
            <ac:picMk id="7" creationId="{4C760BFB-8F19-44B1-C1D3-FC97EAF92633}"/>
          </ac:picMkLst>
        </pc:picChg>
      </pc:sldChg>
      <pc:sldChg chg="modSp mod">
        <pc:chgData name="Stefan Dingemanse" userId="6f684c0c-e727-4288-9587-ea7fe4c06afd" providerId="ADAL" clId="{DA31BB70-D497-41FA-827E-7F47786C3D3C}" dt="2024-05-30T18:23:50.179" v="113" actId="207"/>
        <pc:sldMkLst>
          <pc:docMk/>
          <pc:sldMk cId="2105957200" sldId="1314"/>
        </pc:sldMkLst>
        <pc:spChg chg="mod">
          <ac:chgData name="Stefan Dingemanse" userId="6f684c0c-e727-4288-9587-ea7fe4c06afd" providerId="ADAL" clId="{DA31BB70-D497-41FA-827E-7F47786C3D3C}" dt="2024-05-30T18:23:50.179" v="113" actId="207"/>
          <ac:spMkLst>
            <pc:docMk/>
            <pc:sldMk cId="2105957200" sldId="1314"/>
            <ac:spMk id="4" creationId="{0B1AD7A7-F023-F8AD-BBD9-2C0D34564F1C}"/>
          </ac:spMkLst>
        </pc:spChg>
        <pc:spChg chg="mod">
          <ac:chgData name="Stefan Dingemanse" userId="6f684c0c-e727-4288-9587-ea7fe4c06afd" providerId="ADAL" clId="{DA31BB70-D497-41FA-827E-7F47786C3D3C}" dt="2024-05-30T18:23:50.179" v="113" actId="207"/>
          <ac:spMkLst>
            <pc:docMk/>
            <pc:sldMk cId="2105957200" sldId="1314"/>
            <ac:spMk id="5" creationId="{64CFDFBC-DBE1-EAEF-738B-EEA5DD78C666}"/>
          </ac:spMkLst>
        </pc:spChg>
        <pc:spChg chg="mod">
          <ac:chgData name="Stefan Dingemanse" userId="6f684c0c-e727-4288-9587-ea7fe4c06afd" providerId="ADAL" clId="{DA31BB70-D497-41FA-827E-7F47786C3D3C}" dt="2024-05-30T18:23:50.179" v="113" actId="207"/>
          <ac:spMkLst>
            <pc:docMk/>
            <pc:sldMk cId="2105957200" sldId="1314"/>
            <ac:spMk id="8" creationId="{6E36D988-78CF-EAAE-01FC-8714BC1EA000}"/>
          </ac:spMkLst>
        </pc:spChg>
      </pc:sldChg>
      <pc:sldChg chg="modSp mod">
        <pc:chgData name="Stefan Dingemanse" userId="6f684c0c-e727-4288-9587-ea7fe4c06afd" providerId="ADAL" clId="{DA31BB70-D497-41FA-827E-7F47786C3D3C}" dt="2024-05-30T18:24:03.870" v="117" actId="207"/>
        <pc:sldMkLst>
          <pc:docMk/>
          <pc:sldMk cId="1743202065" sldId="1315"/>
        </pc:sldMkLst>
        <pc:spChg chg="mod">
          <ac:chgData name="Stefan Dingemanse" userId="6f684c0c-e727-4288-9587-ea7fe4c06afd" providerId="ADAL" clId="{DA31BB70-D497-41FA-827E-7F47786C3D3C}" dt="2024-05-30T18:24:03.870" v="117" actId="207"/>
          <ac:spMkLst>
            <pc:docMk/>
            <pc:sldMk cId="1743202065" sldId="1315"/>
            <ac:spMk id="2" creationId="{492B7C0A-4ECF-1801-D1D6-9114FB23FE4A}"/>
          </ac:spMkLst>
        </pc:spChg>
        <pc:spChg chg="mod">
          <ac:chgData name="Stefan Dingemanse" userId="6f684c0c-e727-4288-9587-ea7fe4c06afd" providerId="ADAL" clId="{DA31BB70-D497-41FA-827E-7F47786C3D3C}" dt="2024-05-30T18:24:03.870" v="117" actId="207"/>
          <ac:spMkLst>
            <pc:docMk/>
            <pc:sldMk cId="1743202065" sldId="1315"/>
            <ac:spMk id="3" creationId="{ABD3F155-8A4A-DF0D-1E37-553BBD43FE49}"/>
          </ac:spMkLst>
        </pc:spChg>
        <pc:spChg chg="mod">
          <ac:chgData name="Stefan Dingemanse" userId="6f684c0c-e727-4288-9587-ea7fe4c06afd" providerId="ADAL" clId="{DA31BB70-D497-41FA-827E-7F47786C3D3C}" dt="2024-05-30T18:24:03.870" v="117" actId="207"/>
          <ac:spMkLst>
            <pc:docMk/>
            <pc:sldMk cId="1743202065" sldId="1315"/>
            <ac:spMk id="5" creationId="{D99C00A7-0388-F5E6-1AEC-5F7E263D20A1}"/>
          </ac:spMkLst>
        </pc:spChg>
      </pc:sldChg>
      <pc:sldChg chg="modSp mod">
        <pc:chgData name="Stefan Dingemanse" userId="6f684c0c-e727-4288-9587-ea7fe4c06afd" providerId="ADAL" clId="{DA31BB70-D497-41FA-827E-7F47786C3D3C}" dt="2024-05-30T18:24:10.990" v="119" actId="207"/>
        <pc:sldMkLst>
          <pc:docMk/>
          <pc:sldMk cId="4193077875" sldId="1316"/>
        </pc:sldMkLst>
        <pc:spChg chg="mod">
          <ac:chgData name="Stefan Dingemanse" userId="6f684c0c-e727-4288-9587-ea7fe4c06afd" providerId="ADAL" clId="{DA31BB70-D497-41FA-827E-7F47786C3D3C}" dt="2024-05-30T18:24:10.990" v="119" actId="207"/>
          <ac:spMkLst>
            <pc:docMk/>
            <pc:sldMk cId="4193077875" sldId="1316"/>
            <ac:spMk id="2" creationId="{161E11DC-02B3-1093-40F1-1CF95754907E}"/>
          </ac:spMkLst>
        </pc:spChg>
        <pc:spChg chg="mod">
          <ac:chgData name="Stefan Dingemanse" userId="6f684c0c-e727-4288-9587-ea7fe4c06afd" providerId="ADAL" clId="{DA31BB70-D497-41FA-827E-7F47786C3D3C}" dt="2024-05-30T18:24:10.990" v="119" actId="207"/>
          <ac:spMkLst>
            <pc:docMk/>
            <pc:sldMk cId="4193077875" sldId="1316"/>
            <ac:spMk id="3" creationId="{080072B6-1DB5-BD14-EAEE-6DC21582282B}"/>
          </ac:spMkLst>
        </pc:spChg>
      </pc:sldChg>
      <pc:sldChg chg="modSp mod">
        <pc:chgData name="Stefan Dingemanse" userId="6f684c0c-e727-4288-9587-ea7fe4c06afd" providerId="ADAL" clId="{DA31BB70-D497-41FA-827E-7F47786C3D3C}" dt="2024-05-30T18:24:13.727" v="120" actId="207"/>
        <pc:sldMkLst>
          <pc:docMk/>
          <pc:sldMk cId="3726300796" sldId="1317"/>
        </pc:sldMkLst>
        <pc:spChg chg="mod">
          <ac:chgData name="Stefan Dingemanse" userId="6f684c0c-e727-4288-9587-ea7fe4c06afd" providerId="ADAL" clId="{DA31BB70-D497-41FA-827E-7F47786C3D3C}" dt="2024-05-30T18:24:13.727" v="120" actId="207"/>
          <ac:spMkLst>
            <pc:docMk/>
            <pc:sldMk cId="3726300796" sldId="1317"/>
            <ac:spMk id="2" creationId="{51496B74-E560-7B02-2915-ABF5859655EF}"/>
          </ac:spMkLst>
        </pc:spChg>
        <pc:spChg chg="mod">
          <ac:chgData name="Stefan Dingemanse" userId="6f684c0c-e727-4288-9587-ea7fe4c06afd" providerId="ADAL" clId="{DA31BB70-D497-41FA-827E-7F47786C3D3C}" dt="2024-05-30T18:24:13.727" v="120" actId="207"/>
          <ac:spMkLst>
            <pc:docMk/>
            <pc:sldMk cId="3726300796" sldId="1317"/>
            <ac:spMk id="3" creationId="{CFD66BBD-7406-034B-9578-94CA2EBC30DB}"/>
          </ac:spMkLst>
        </pc:spChg>
        <pc:spChg chg="mod">
          <ac:chgData name="Stefan Dingemanse" userId="6f684c0c-e727-4288-9587-ea7fe4c06afd" providerId="ADAL" clId="{DA31BB70-D497-41FA-827E-7F47786C3D3C}" dt="2024-05-30T18:24:13.727" v="120" actId="207"/>
          <ac:spMkLst>
            <pc:docMk/>
            <pc:sldMk cId="3726300796" sldId="1317"/>
            <ac:spMk id="6" creationId="{2F9A7744-E0DD-59D5-AE67-FA93016070DF}"/>
          </ac:spMkLst>
        </pc:spChg>
      </pc:sldChg>
      <pc:sldChg chg="modSp mod">
        <pc:chgData name="Stefan Dingemanse" userId="6f684c0c-e727-4288-9587-ea7fe4c06afd" providerId="ADAL" clId="{DA31BB70-D497-41FA-827E-7F47786C3D3C}" dt="2024-05-30T18:25:30.907" v="132" actId="207"/>
        <pc:sldMkLst>
          <pc:docMk/>
          <pc:sldMk cId="1967983066" sldId="1318"/>
        </pc:sldMkLst>
        <pc:spChg chg="mod">
          <ac:chgData name="Stefan Dingemanse" userId="6f684c0c-e727-4288-9587-ea7fe4c06afd" providerId="ADAL" clId="{DA31BB70-D497-41FA-827E-7F47786C3D3C}" dt="2024-05-30T18:25:30.907" v="132" actId="207"/>
          <ac:spMkLst>
            <pc:docMk/>
            <pc:sldMk cId="1967983066" sldId="1318"/>
            <ac:spMk id="4" creationId="{7CBD8F84-202E-61F2-6753-600B19FD5595}"/>
          </ac:spMkLst>
        </pc:spChg>
        <pc:spChg chg="mod">
          <ac:chgData name="Stefan Dingemanse" userId="6f684c0c-e727-4288-9587-ea7fe4c06afd" providerId="ADAL" clId="{DA31BB70-D497-41FA-827E-7F47786C3D3C}" dt="2024-05-30T18:25:30.907" v="132" actId="207"/>
          <ac:spMkLst>
            <pc:docMk/>
            <pc:sldMk cId="1967983066" sldId="1318"/>
            <ac:spMk id="5" creationId="{047680AB-2F1B-6178-28BC-EAA4ADC1A074}"/>
          </ac:spMkLst>
        </pc:spChg>
        <pc:spChg chg="mod">
          <ac:chgData name="Stefan Dingemanse" userId="6f684c0c-e727-4288-9587-ea7fe4c06afd" providerId="ADAL" clId="{DA31BB70-D497-41FA-827E-7F47786C3D3C}" dt="2024-05-30T18:25:30.907" v="132" actId="207"/>
          <ac:spMkLst>
            <pc:docMk/>
            <pc:sldMk cId="1967983066" sldId="1318"/>
            <ac:spMk id="6" creationId="{81B39768-C971-A531-3924-C8DA294524F0}"/>
          </ac:spMkLst>
        </pc:spChg>
      </pc:sldChg>
      <pc:sldChg chg="modSp mod">
        <pc:chgData name="Stefan Dingemanse" userId="6f684c0c-e727-4288-9587-ea7fe4c06afd" providerId="ADAL" clId="{DA31BB70-D497-41FA-827E-7F47786C3D3C}" dt="2024-05-30T18:25:55.416" v="136" actId="207"/>
        <pc:sldMkLst>
          <pc:docMk/>
          <pc:sldMk cId="226265305" sldId="1319"/>
        </pc:sldMkLst>
        <pc:spChg chg="mod">
          <ac:chgData name="Stefan Dingemanse" userId="6f684c0c-e727-4288-9587-ea7fe4c06afd" providerId="ADAL" clId="{DA31BB70-D497-41FA-827E-7F47786C3D3C}" dt="2024-05-30T18:25:55.416" v="136" actId="207"/>
          <ac:spMkLst>
            <pc:docMk/>
            <pc:sldMk cId="226265305" sldId="1319"/>
            <ac:spMk id="4" creationId="{ECAE823D-DBE3-0EED-53DD-B5273C44F3D6}"/>
          </ac:spMkLst>
        </pc:spChg>
        <pc:spChg chg="mod">
          <ac:chgData name="Stefan Dingemanse" userId="6f684c0c-e727-4288-9587-ea7fe4c06afd" providerId="ADAL" clId="{DA31BB70-D497-41FA-827E-7F47786C3D3C}" dt="2024-05-30T18:25:55.416" v="136" actId="207"/>
          <ac:spMkLst>
            <pc:docMk/>
            <pc:sldMk cId="226265305" sldId="1319"/>
            <ac:spMk id="5" creationId="{EECD1279-910E-551F-E4DF-2DF6E58EB574}"/>
          </ac:spMkLst>
        </pc:spChg>
        <pc:picChg chg="mod">
          <ac:chgData name="Stefan Dingemanse" userId="6f684c0c-e727-4288-9587-ea7fe4c06afd" providerId="ADAL" clId="{DA31BB70-D497-41FA-827E-7F47786C3D3C}" dt="2024-05-30T18:25:55.416" v="136" actId="207"/>
          <ac:picMkLst>
            <pc:docMk/>
            <pc:sldMk cId="226265305" sldId="1319"/>
            <ac:picMk id="6" creationId="{D55FEC38-E9F9-55D7-CC52-377B840C4254}"/>
          </ac:picMkLst>
        </pc:picChg>
      </pc:sldChg>
      <pc:sldChg chg="modSp mod">
        <pc:chgData name="Stefan Dingemanse" userId="6f684c0c-e727-4288-9587-ea7fe4c06afd" providerId="ADAL" clId="{DA31BB70-D497-41FA-827E-7F47786C3D3C}" dt="2024-05-30T18:13:02.794" v="50" actId="27636"/>
        <pc:sldMkLst>
          <pc:docMk/>
          <pc:sldMk cId="4261088474" sldId="1320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261088474" sldId="1320"/>
            <ac:spMk id="2" creationId="{EF4DEFB4-5304-4CD0-F1E1-A490A9292350}"/>
          </ac:spMkLst>
        </pc:spChg>
        <pc:spChg chg="mod">
          <ac:chgData name="Stefan Dingemanse" userId="6f684c0c-e727-4288-9587-ea7fe4c06afd" providerId="ADAL" clId="{DA31BB70-D497-41FA-827E-7F47786C3D3C}" dt="2024-05-30T18:13:02.794" v="50" actId="27636"/>
          <ac:spMkLst>
            <pc:docMk/>
            <pc:sldMk cId="4261088474" sldId="1320"/>
            <ac:spMk id="3" creationId="{3C031C9D-DB00-B800-0373-073CC2D9BD58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860" v="63" actId="27636"/>
        <pc:sldMkLst>
          <pc:docMk/>
          <pc:sldMk cId="4042976420" sldId="1322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4042976420" sldId="1322"/>
            <ac:spMk id="3" creationId="{A41FAD50-0201-5C24-0F84-F4FDD84E571F}"/>
          </ac:spMkLst>
        </pc:spChg>
        <pc:spChg chg="mod">
          <ac:chgData name="Stefan Dingemanse" userId="6f684c0c-e727-4288-9587-ea7fe4c06afd" providerId="ADAL" clId="{DA31BB70-D497-41FA-827E-7F47786C3D3C}" dt="2024-05-30T18:13:02.860" v="63" actId="27636"/>
          <ac:spMkLst>
            <pc:docMk/>
            <pc:sldMk cId="4042976420" sldId="1322"/>
            <ac:spMk id="4" creationId="{AA38C8BB-9492-8111-6C82-215B558979F0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864" v="64" actId="27636"/>
        <pc:sldMkLst>
          <pc:docMk/>
          <pc:sldMk cId="1938112067" sldId="1323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938112067" sldId="1323"/>
            <ac:spMk id="2" creationId="{2633DB4E-B0EB-970C-5E70-3D0D1B6BB928}"/>
          </ac:spMkLst>
        </pc:spChg>
        <pc:spChg chg="mod">
          <ac:chgData name="Stefan Dingemanse" userId="6f684c0c-e727-4288-9587-ea7fe4c06afd" providerId="ADAL" clId="{DA31BB70-D497-41FA-827E-7F47786C3D3C}" dt="2024-05-30T18:13:02.864" v="64" actId="27636"/>
          <ac:spMkLst>
            <pc:docMk/>
            <pc:sldMk cId="1938112067" sldId="1323"/>
            <ac:spMk id="3" creationId="{3040AEA0-FC33-2D27-394F-55915989D00B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846" v="60" actId="27636"/>
        <pc:sldMkLst>
          <pc:docMk/>
          <pc:sldMk cId="1720845258" sldId="1327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720845258" sldId="1327"/>
            <ac:spMk id="2" creationId="{7436592F-F9E4-A33F-3FD7-674975675EB5}"/>
          </ac:spMkLst>
        </pc:spChg>
        <pc:spChg chg="mod">
          <ac:chgData name="Stefan Dingemanse" userId="6f684c0c-e727-4288-9587-ea7fe4c06afd" providerId="ADAL" clId="{DA31BB70-D497-41FA-827E-7F47786C3D3C}" dt="2024-05-30T18:13:02.846" v="60" actId="27636"/>
          <ac:spMkLst>
            <pc:docMk/>
            <pc:sldMk cId="1720845258" sldId="1327"/>
            <ac:spMk id="3" creationId="{4F0FCB14-F2E6-85AB-7704-9647952C3E53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852" v="61" actId="27636"/>
        <pc:sldMkLst>
          <pc:docMk/>
          <pc:sldMk cId="728853977" sldId="1329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728853977" sldId="1329"/>
            <ac:spMk id="2" creationId="{E84A221D-E817-8894-9E8C-90AA8E067E12}"/>
          </ac:spMkLst>
        </pc:spChg>
        <pc:spChg chg="mod">
          <ac:chgData name="Stefan Dingemanse" userId="6f684c0c-e727-4288-9587-ea7fe4c06afd" providerId="ADAL" clId="{DA31BB70-D497-41FA-827E-7F47786C3D3C}" dt="2024-05-30T18:13:02.852" v="61" actId="27636"/>
          <ac:spMkLst>
            <pc:docMk/>
            <pc:sldMk cId="728853977" sldId="1329"/>
            <ac:spMk id="3" creationId="{396A04AC-228F-6545-36FD-E413621777C5}"/>
          </ac:spMkLst>
        </pc:spChg>
      </pc:sldChg>
      <pc:sldChg chg="modSp mod">
        <pc:chgData name="Stefan Dingemanse" userId="6f684c0c-e727-4288-9587-ea7fe4c06afd" providerId="ADAL" clId="{DA31BB70-D497-41FA-827E-7F47786C3D3C}" dt="2024-05-30T18:22:53.452" v="99" actId="207"/>
        <pc:sldMkLst>
          <pc:docMk/>
          <pc:sldMk cId="1099433213" sldId="1330"/>
        </pc:sldMkLst>
        <pc:spChg chg="mod">
          <ac:chgData name="Stefan Dingemanse" userId="6f684c0c-e727-4288-9587-ea7fe4c06afd" providerId="ADAL" clId="{DA31BB70-D497-41FA-827E-7F47786C3D3C}" dt="2024-05-30T18:22:53.452" v="99" actId="207"/>
          <ac:spMkLst>
            <pc:docMk/>
            <pc:sldMk cId="1099433213" sldId="1330"/>
            <ac:spMk id="2" creationId="{B227A1EA-1CBF-8E4A-5B77-8BF86DF7BDCF}"/>
          </ac:spMkLst>
        </pc:spChg>
        <pc:spChg chg="mod">
          <ac:chgData name="Stefan Dingemanse" userId="6f684c0c-e727-4288-9587-ea7fe4c06afd" providerId="ADAL" clId="{DA31BB70-D497-41FA-827E-7F47786C3D3C}" dt="2024-05-30T18:22:53.452" v="99" actId="207"/>
          <ac:spMkLst>
            <pc:docMk/>
            <pc:sldMk cId="1099433213" sldId="1330"/>
            <ac:spMk id="3" creationId="{BCD652FF-A7E7-9C3F-6EC9-A6956528CA57}"/>
          </ac:spMkLst>
        </pc:spChg>
        <pc:spChg chg="mod">
          <ac:chgData name="Stefan Dingemanse" userId="6f684c0c-e727-4288-9587-ea7fe4c06afd" providerId="ADAL" clId="{DA31BB70-D497-41FA-827E-7F47786C3D3C}" dt="2024-05-30T18:22:53.452" v="99" actId="207"/>
          <ac:spMkLst>
            <pc:docMk/>
            <pc:sldMk cId="1099433213" sldId="1330"/>
            <ac:spMk id="4" creationId="{5335A5B4-6AF4-2236-4023-D9AF7AD982C3}"/>
          </ac:spMkLst>
        </pc:spChg>
      </pc:sldChg>
      <pc:sldChg chg="modSp mod">
        <pc:chgData name="Stefan Dingemanse" userId="6f684c0c-e727-4288-9587-ea7fe4c06afd" providerId="ADAL" clId="{DA31BB70-D497-41FA-827E-7F47786C3D3C}" dt="2024-05-30T18:23:10.262" v="104" actId="207"/>
        <pc:sldMkLst>
          <pc:docMk/>
          <pc:sldMk cId="2570382890" sldId="1331"/>
        </pc:sldMkLst>
        <pc:spChg chg="mod">
          <ac:chgData name="Stefan Dingemanse" userId="6f684c0c-e727-4288-9587-ea7fe4c06afd" providerId="ADAL" clId="{DA31BB70-D497-41FA-827E-7F47786C3D3C}" dt="2024-05-30T18:23:10.262" v="104" actId="207"/>
          <ac:spMkLst>
            <pc:docMk/>
            <pc:sldMk cId="2570382890" sldId="1331"/>
            <ac:spMk id="2" creationId="{BCF8C9C4-C48C-043D-1804-F48AE6530D50}"/>
          </ac:spMkLst>
        </pc:spChg>
        <pc:spChg chg="mod">
          <ac:chgData name="Stefan Dingemanse" userId="6f684c0c-e727-4288-9587-ea7fe4c06afd" providerId="ADAL" clId="{DA31BB70-D497-41FA-827E-7F47786C3D3C}" dt="2024-05-30T18:23:10.262" v="104" actId="207"/>
          <ac:spMkLst>
            <pc:docMk/>
            <pc:sldMk cId="2570382890" sldId="1331"/>
            <ac:spMk id="3" creationId="{EBF9786A-2636-9D38-C159-E2668502CC55}"/>
          </ac:spMkLst>
        </pc:spChg>
        <pc:spChg chg="mod">
          <ac:chgData name="Stefan Dingemanse" userId="6f684c0c-e727-4288-9587-ea7fe4c06afd" providerId="ADAL" clId="{DA31BB70-D497-41FA-827E-7F47786C3D3C}" dt="2024-05-30T18:23:10.262" v="104" actId="207"/>
          <ac:spMkLst>
            <pc:docMk/>
            <pc:sldMk cId="2570382890" sldId="1331"/>
            <ac:spMk id="5" creationId="{2A3C289F-8007-85F9-443D-185212181151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822" v="54" actId="27636"/>
        <pc:sldMkLst>
          <pc:docMk/>
          <pc:sldMk cId="1339012994" sldId="1332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339012994" sldId="1332"/>
            <ac:spMk id="4" creationId="{1519C69A-DC42-6B3B-1CC2-7067F92081D7}"/>
          </ac:spMkLst>
        </pc:spChg>
        <pc:spChg chg="mod">
          <ac:chgData name="Stefan Dingemanse" userId="6f684c0c-e727-4288-9587-ea7fe4c06afd" providerId="ADAL" clId="{DA31BB70-D497-41FA-827E-7F47786C3D3C}" dt="2024-05-30T18:13:02.822" v="54" actId="27636"/>
          <ac:spMkLst>
            <pc:docMk/>
            <pc:sldMk cId="1339012994" sldId="1332"/>
            <ac:spMk id="5" creationId="{C12984FA-7FC7-984D-D230-FB57E28A6A7E}"/>
          </ac:spMkLst>
        </pc:spChg>
      </pc:sldChg>
      <pc:sldChg chg="modSp mod">
        <pc:chgData name="Stefan Dingemanse" userId="6f684c0c-e727-4288-9587-ea7fe4c06afd" providerId="ADAL" clId="{DA31BB70-D497-41FA-827E-7F47786C3D3C}" dt="2024-05-30T18:23:14.849" v="105" actId="207"/>
        <pc:sldMkLst>
          <pc:docMk/>
          <pc:sldMk cId="3012636690" sldId="1333"/>
        </pc:sldMkLst>
        <pc:spChg chg="mod">
          <ac:chgData name="Stefan Dingemanse" userId="6f684c0c-e727-4288-9587-ea7fe4c06afd" providerId="ADAL" clId="{DA31BB70-D497-41FA-827E-7F47786C3D3C}" dt="2024-05-30T18:23:14.849" v="105" actId="207"/>
          <ac:spMkLst>
            <pc:docMk/>
            <pc:sldMk cId="3012636690" sldId="1333"/>
            <ac:spMk id="2" creationId="{2E75397C-76C1-6533-41C5-28692C3FA6D7}"/>
          </ac:spMkLst>
        </pc:spChg>
        <pc:spChg chg="mod">
          <ac:chgData name="Stefan Dingemanse" userId="6f684c0c-e727-4288-9587-ea7fe4c06afd" providerId="ADAL" clId="{DA31BB70-D497-41FA-827E-7F47786C3D3C}" dt="2024-05-30T18:23:14.849" v="105" actId="207"/>
          <ac:spMkLst>
            <pc:docMk/>
            <pc:sldMk cId="3012636690" sldId="1333"/>
            <ac:spMk id="3" creationId="{9C7A8DAC-0683-B889-6A39-DD3D0707F40E}"/>
          </ac:spMkLst>
        </pc:spChg>
        <pc:spChg chg="mod">
          <ac:chgData name="Stefan Dingemanse" userId="6f684c0c-e727-4288-9587-ea7fe4c06afd" providerId="ADAL" clId="{DA31BB70-D497-41FA-827E-7F47786C3D3C}" dt="2024-05-30T18:23:14.849" v="105" actId="207"/>
          <ac:spMkLst>
            <pc:docMk/>
            <pc:sldMk cId="3012636690" sldId="1333"/>
            <ac:spMk id="5" creationId="{9D4EFE87-41CE-C944-62E4-BE9A7E61E48D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856" v="62" actId="27636"/>
        <pc:sldMkLst>
          <pc:docMk/>
          <pc:sldMk cId="2655009997" sldId="1334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2655009997" sldId="1334"/>
            <ac:spMk id="2" creationId="{10D75785-15ED-FF4C-E7F1-756525A8F9E8}"/>
          </ac:spMkLst>
        </pc:spChg>
        <pc:spChg chg="mod">
          <ac:chgData name="Stefan Dingemanse" userId="6f684c0c-e727-4288-9587-ea7fe4c06afd" providerId="ADAL" clId="{DA31BB70-D497-41FA-827E-7F47786C3D3C}" dt="2024-05-30T18:13:02.856" v="62" actId="27636"/>
          <ac:spMkLst>
            <pc:docMk/>
            <pc:sldMk cId="2655009997" sldId="1334"/>
            <ac:spMk id="3" creationId="{257FC1CB-A700-82B4-42EB-174073EF0288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869" v="65" actId="27636"/>
        <pc:sldMkLst>
          <pc:docMk/>
          <pc:sldMk cId="1827980444" sldId="1335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827980444" sldId="1335"/>
            <ac:spMk id="4" creationId="{BFE8B822-273A-B7CB-86E7-0829E0807ACD}"/>
          </ac:spMkLst>
        </pc:spChg>
        <pc:spChg chg="mod">
          <ac:chgData name="Stefan Dingemanse" userId="6f684c0c-e727-4288-9587-ea7fe4c06afd" providerId="ADAL" clId="{DA31BB70-D497-41FA-827E-7F47786C3D3C}" dt="2024-05-30T18:13:02.869" v="65" actId="27636"/>
          <ac:spMkLst>
            <pc:docMk/>
            <pc:sldMk cId="1827980444" sldId="1335"/>
            <ac:spMk id="5" creationId="{0CC140F0-47C4-E46B-2C64-5A2C55FD1A09}"/>
          </ac:spMkLst>
        </pc:spChg>
      </pc:sldChg>
      <pc:sldChg chg="modSp mod">
        <pc:chgData name="Stefan Dingemanse" userId="6f684c0c-e727-4288-9587-ea7fe4c06afd" providerId="ADAL" clId="{DA31BB70-D497-41FA-827E-7F47786C3D3C}" dt="2024-05-30T18:13:02.836" v="58" actId="27636"/>
        <pc:sldMkLst>
          <pc:docMk/>
          <pc:sldMk cId="1190532913" sldId="1337"/>
        </pc:sldMkLst>
        <pc:spChg chg="mod">
          <ac:chgData name="Stefan Dingemanse" userId="6f684c0c-e727-4288-9587-ea7fe4c06afd" providerId="ADAL" clId="{DA31BB70-D497-41FA-827E-7F47786C3D3C}" dt="2024-05-30T18:13:02.288" v="0"/>
          <ac:spMkLst>
            <pc:docMk/>
            <pc:sldMk cId="1190532913" sldId="1337"/>
            <ac:spMk id="2" creationId="{3C53E48F-5DB9-BD1E-EC12-D01BF624BDC6}"/>
          </ac:spMkLst>
        </pc:spChg>
        <pc:spChg chg="mod">
          <ac:chgData name="Stefan Dingemanse" userId="6f684c0c-e727-4288-9587-ea7fe4c06afd" providerId="ADAL" clId="{DA31BB70-D497-41FA-827E-7F47786C3D3C}" dt="2024-05-30T18:13:02.836" v="58" actId="27636"/>
          <ac:spMkLst>
            <pc:docMk/>
            <pc:sldMk cId="1190532913" sldId="1337"/>
            <ac:spMk id="3" creationId="{D8F4A3EF-059B-0EF1-4B62-0D44274D6FFA}"/>
          </ac:spMkLst>
        </pc:spChg>
      </pc:sldChg>
      <pc:sldChg chg="addSp delSp modSp add del mod">
        <pc:chgData name="Stefan Dingemanse" userId="6f684c0c-e727-4288-9587-ea7fe4c06afd" providerId="ADAL" clId="{DA31BB70-D497-41FA-827E-7F47786C3D3C}" dt="2024-05-30T18:36:56.281" v="385" actId="20577"/>
        <pc:sldMkLst>
          <pc:docMk/>
          <pc:sldMk cId="3210361347" sldId="2076137537"/>
        </pc:sldMkLst>
        <pc:spChg chg="add mod">
          <ac:chgData name="Stefan Dingemanse" userId="6f684c0c-e727-4288-9587-ea7fe4c06afd" providerId="ADAL" clId="{DA31BB70-D497-41FA-827E-7F47786C3D3C}" dt="2024-05-30T18:29:27.559" v="298" actId="478"/>
          <ac:spMkLst>
            <pc:docMk/>
            <pc:sldMk cId="3210361347" sldId="2076137537"/>
            <ac:spMk id="3" creationId="{A71FDCA1-3D63-488C-3736-6FA298B30EB3}"/>
          </ac:spMkLst>
        </pc:spChg>
        <pc:spChg chg="mod">
          <ac:chgData name="Stefan Dingemanse" userId="6f684c0c-e727-4288-9587-ea7fe4c06afd" providerId="ADAL" clId="{DA31BB70-D497-41FA-827E-7F47786C3D3C}" dt="2024-05-30T18:36:56.281" v="385" actId="20577"/>
          <ac:spMkLst>
            <pc:docMk/>
            <pc:sldMk cId="3210361347" sldId="2076137537"/>
            <ac:spMk id="30" creationId="{00000000-0000-0000-0000-000000000000}"/>
          </ac:spMkLst>
        </pc:spChg>
        <pc:picChg chg="add mod">
          <ac:chgData name="Stefan Dingemanse" userId="6f684c0c-e727-4288-9587-ea7fe4c06afd" providerId="ADAL" clId="{DA31BB70-D497-41FA-827E-7F47786C3D3C}" dt="2024-05-30T18:29:39.904" v="304" actId="1076"/>
          <ac:picMkLst>
            <pc:docMk/>
            <pc:sldMk cId="3210361347" sldId="2076137537"/>
            <ac:picMk id="4" creationId="{FB584466-3B6F-6592-5CA9-116FBDD02110}"/>
          </ac:picMkLst>
        </pc:picChg>
        <pc:picChg chg="del">
          <ac:chgData name="Stefan Dingemanse" userId="6f684c0c-e727-4288-9587-ea7fe4c06afd" providerId="ADAL" clId="{DA31BB70-D497-41FA-827E-7F47786C3D3C}" dt="2024-05-30T18:29:27.559" v="298" actId="478"/>
          <ac:picMkLst>
            <pc:docMk/>
            <pc:sldMk cId="3210361347" sldId="2076137537"/>
            <ac:picMk id="9" creationId="{93C277B3-BB37-3DFB-746F-ADFFCC50DD90}"/>
          </ac:picMkLst>
        </pc:picChg>
      </pc:sldChg>
      <pc:sldChg chg="add del">
        <pc:chgData name="Stefan Dingemanse" userId="6f684c0c-e727-4288-9587-ea7fe4c06afd" providerId="ADAL" clId="{DA31BB70-D497-41FA-827E-7F47786C3D3C}" dt="2024-05-30T18:28:14.411" v="227" actId="47"/>
        <pc:sldMkLst>
          <pc:docMk/>
          <pc:sldMk cId="2006461037" sldId="2076137538"/>
        </pc:sldMkLst>
      </pc:sldChg>
      <pc:sldChg chg="addSp delSp modSp add mod">
        <pc:chgData name="Stefan Dingemanse" userId="6f684c0c-e727-4288-9587-ea7fe4c06afd" providerId="ADAL" clId="{DA31BB70-D497-41FA-827E-7F47786C3D3C}" dt="2024-05-30T18:32:07.957" v="348" actId="931"/>
        <pc:sldMkLst>
          <pc:docMk/>
          <pc:sldMk cId="3284608466" sldId="2076137538"/>
        </pc:sldMkLst>
        <pc:spChg chg="add del mod">
          <ac:chgData name="Stefan Dingemanse" userId="6f684c0c-e727-4288-9587-ea7fe4c06afd" providerId="ADAL" clId="{DA31BB70-D497-41FA-827E-7F47786C3D3C}" dt="2024-05-30T18:30:55.069" v="322"/>
          <ac:spMkLst>
            <pc:docMk/>
            <pc:sldMk cId="3284608466" sldId="2076137538"/>
            <ac:spMk id="3" creationId="{AEA5274B-FB1C-BB95-2DB3-6A2988E43DEB}"/>
          </ac:spMkLst>
        </pc:spChg>
        <pc:spChg chg="add del mod ord">
          <ac:chgData name="Stefan Dingemanse" userId="6f684c0c-e727-4288-9587-ea7fe4c06afd" providerId="ADAL" clId="{DA31BB70-D497-41FA-827E-7F47786C3D3C}" dt="2024-05-30T18:32:07.957" v="348" actId="931"/>
          <ac:spMkLst>
            <pc:docMk/>
            <pc:sldMk cId="3284608466" sldId="2076137538"/>
            <ac:spMk id="10" creationId="{B90C4BD8-511F-2422-C385-15CFE5B07A54}"/>
          </ac:spMkLst>
        </pc:spChg>
        <pc:spChg chg="add del">
          <ac:chgData name="Stefan Dingemanse" userId="6f684c0c-e727-4288-9587-ea7fe4c06afd" providerId="ADAL" clId="{DA31BB70-D497-41FA-827E-7F47786C3D3C}" dt="2024-05-30T18:31:37.808" v="339" actId="22"/>
          <ac:spMkLst>
            <pc:docMk/>
            <pc:sldMk cId="3284608466" sldId="2076137538"/>
            <ac:spMk id="15" creationId="{D8200338-EA9C-6450-8FDE-BA0F47685B8A}"/>
          </ac:spMkLst>
        </pc:spChg>
        <pc:spChg chg="mod">
          <ac:chgData name="Stefan Dingemanse" userId="6f684c0c-e727-4288-9587-ea7fe4c06afd" providerId="ADAL" clId="{DA31BB70-D497-41FA-827E-7F47786C3D3C}" dt="2024-05-30T18:30:07.282" v="315" actId="14100"/>
          <ac:spMkLst>
            <pc:docMk/>
            <pc:sldMk cId="3284608466" sldId="2076137538"/>
            <ac:spMk id="29" creationId="{00000000-0000-0000-0000-000000000000}"/>
          </ac:spMkLst>
        </pc:spChg>
        <pc:spChg chg="mod">
          <ac:chgData name="Stefan Dingemanse" userId="6f684c0c-e727-4288-9587-ea7fe4c06afd" providerId="ADAL" clId="{DA31BB70-D497-41FA-827E-7F47786C3D3C}" dt="2024-05-30T18:29:06.127" v="253" actId="20577"/>
          <ac:spMkLst>
            <pc:docMk/>
            <pc:sldMk cId="3284608466" sldId="2076137538"/>
            <ac:spMk id="30" creationId="{00000000-0000-0000-0000-000000000000}"/>
          </ac:spMkLst>
        </pc:spChg>
        <pc:picChg chg="add mod">
          <ac:chgData name="Stefan Dingemanse" userId="6f684c0c-e727-4288-9587-ea7fe4c06afd" providerId="ADAL" clId="{DA31BB70-D497-41FA-827E-7F47786C3D3C}" dt="2024-05-30T18:30:59.240" v="327" actId="27614"/>
          <ac:picMkLst>
            <pc:docMk/>
            <pc:sldMk cId="3284608466" sldId="2076137538"/>
            <ac:picMk id="4" creationId="{B37DDC03-9313-891E-87E9-111139CC3139}"/>
          </ac:picMkLst>
        </pc:picChg>
        <pc:picChg chg="add del mod">
          <ac:chgData name="Stefan Dingemanse" userId="6f684c0c-e727-4288-9587-ea7fe4c06afd" providerId="ADAL" clId="{DA31BB70-D497-41FA-827E-7F47786C3D3C}" dt="2024-05-30T18:31:09.053" v="329" actId="478"/>
          <ac:picMkLst>
            <pc:docMk/>
            <pc:sldMk cId="3284608466" sldId="2076137538"/>
            <ac:picMk id="6" creationId="{A0E15615-3CF1-EA77-AA09-9739AE613D74}"/>
          </ac:picMkLst>
        </pc:picChg>
        <pc:picChg chg="del">
          <ac:chgData name="Stefan Dingemanse" userId="6f684c0c-e727-4288-9587-ea7fe4c06afd" providerId="ADAL" clId="{DA31BB70-D497-41FA-827E-7F47786C3D3C}" dt="2024-05-30T18:28:43.405" v="232" actId="478"/>
          <ac:picMkLst>
            <pc:docMk/>
            <pc:sldMk cId="3284608466" sldId="2076137538"/>
            <ac:picMk id="9" creationId="{93C277B3-BB37-3DFB-746F-ADFFCC50DD90}"/>
          </ac:picMkLst>
        </pc:picChg>
        <pc:picChg chg="add mod">
          <ac:chgData name="Stefan Dingemanse" userId="6f684c0c-e727-4288-9587-ea7fe4c06afd" providerId="ADAL" clId="{DA31BB70-D497-41FA-827E-7F47786C3D3C}" dt="2024-05-30T18:31:22.012" v="337"/>
          <ac:picMkLst>
            <pc:docMk/>
            <pc:sldMk cId="3284608466" sldId="2076137538"/>
            <ac:picMk id="12" creationId="{05ABC2E0-B09A-7F11-9007-4F71AEB9D77F}"/>
          </ac:picMkLst>
        </pc:picChg>
        <pc:picChg chg="add mod">
          <ac:chgData name="Stefan Dingemanse" userId="6f684c0c-e727-4288-9587-ea7fe4c06afd" providerId="ADAL" clId="{DA31BB70-D497-41FA-827E-7F47786C3D3C}" dt="2024-05-30T18:31:40.754" v="341"/>
          <ac:picMkLst>
            <pc:docMk/>
            <pc:sldMk cId="3284608466" sldId="2076137538"/>
            <ac:picMk id="18" creationId="{B0789097-7EE1-12A8-4C6C-BAA4D13FE3EC}"/>
          </ac:picMkLst>
        </pc:picChg>
        <pc:picChg chg="add mod">
          <ac:chgData name="Stefan Dingemanse" userId="6f684c0c-e727-4288-9587-ea7fe4c06afd" providerId="ADAL" clId="{DA31BB70-D497-41FA-827E-7F47786C3D3C}" dt="2024-05-30T18:31:45.300" v="343"/>
          <ac:picMkLst>
            <pc:docMk/>
            <pc:sldMk cId="3284608466" sldId="2076137538"/>
            <ac:picMk id="20" creationId="{606DC1B4-E877-5833-7448-EEE45EE85D61}"/>
          </ac:picMkLst>
        </pc:picChg>
        <pc:picChg chg="add mod">
          <ac:chgData name="Stefan Dingemanse" userId="6f684c0c-e727-4288-9587-ea7fe4c06afd" providerId="ADAL" clId="{DA31BB70-D497-41FA-827E-7F47786C3D3C}" dt="2024-05-30T18:32:07.957" v="348" actId="931"/>
          <ac:picMkLst>
            <pc:docMk/>
            <pc:sldMk cId="3284608466" sldId="2076137538"/>
            <ac:picMk id="44" creationId="{CE33E580-BD0C-1075-C1FF-2C52B4827911}"/>
          </ac:picMkLst>
        </pc:picChg>
      </pc:sldChg>
      <pc:sldMasterChg chg="delSldLayout modSldLayout">
        <pc:chgData name="Stefan Dingemanse" userId="6f684c0c-e727-4288-9587-ea7fe4c06afd" providerId="ADAL" clId="{DA31BB70-D497-41FA-827E-7F47786C3D3C}" dt="2024-05-30T18:13:18.202" v="66" actId="2696"/>
        <pc:sldMasterMkLst>
          <pc:docMk/>
          <pc:sldMasterMk cId="3611786814" sldId="2147483766"/>
        </pc:sldMasterMkLst>
        <pc:sldLayoutChg chg="modTransition">
          <pc:chgData name="Stefan Dingemanse" userId="6f684c0c-e727-4288-9587-ea7fe4c06afd" providerId="ADAL" clId="{DA31BB70-D497-41FA-827E-7F47786C3D3C}" dt="2024-05-30T18:13:02.288" v="0"/>
          <pc:sldLayoutMkLst>
            <pc:docMk/>
            <pc:sldMasterMk cId="3611786814" sldId="2147483742"/>
            <pc:sldLayoutMk cId="2573017527" sldId="2147483672"/>
          </pc:sldLayoutMkLst>
        </pc:sldLayoutChg>
        <pc:sldLayoutChg chg="modTransition">
          <pc:chgData name="Stefan Dingemanse" userId="6f684c0c-e727-4288-9587-ea7fe4c06afd" providerId="ADAL" clId="{DA31BB70-D497-41FA-827E-7F47786C3D3C}" dt="2024-05-30T18:13:02.288" v="0"/>
          <pc:sldLayoutMkLst>
            <pc:docMk/>
            <pc:sldMasterMk cId="3611786814" sldId="2147483742"/>
            <pc:sldLayoutMk cId="1903140958" sldId="2147483673"/>
          </pc:sldLayoutMkLst>
        </pc:sldLayoutChg>
        <pc:sldLayoutChg chg="modTransition">
          <pc:chgData name="Stefan Dingemanse" userId="6f684c0c-e727-4288-9587-ea7fe4c06afd" providerId="ADAL" clId="{DA31BB70-D497-41FA-827E-7F47786C3D3C}" dt="2024-05-30T18:13:02.288" v="0"/>
          <pc:sldLayoutMkLst>
            <pc:docMk/>
            <pc:sldMasterMk cId="3611786814" sldId="2147483742"/>
            <pc:sldLayoutMk cId="1256158382" sldId="2147483674"/>
          </pc:sldLayoutMkLst>
        </pc:sldLayoutChg>
        <pc:sldLayoutChg chg="modTransition">
          <pc:chgData name="Stefan Dingemanse" userId="6f684c0c-e727-4288-9587-ea7fe4c06afd" providerId="ADAL" clId="{DA31BB70-D497-41FA-827E-7F47786C3D3C}" dt="2024-05-30T18:13:02.288" v="0"/>
          <pc:sldLayoutMkLst>
            <pc:docMk/>
            <pc:sldMasterMk cId="3611786814" sldId="2147483742"/>
            <pc:sldLayoutMk cId="2656633931" sldId="2147483675"/>
          </pc:sldLayoutMkLst>
        </pc:sldLayoutChg>
        <pc:sldLayoutChg chg="delSp">
          <pc:chgData name="Stefan Dingemanse" userId="6f684c0c-e727-4288-9587-ea7fe4c06afd" providerId="ADAL" clId="{DA31BB70-D497-41FA-827E-7F47786C3D3C}" dt="2024-05-30T18:13:02.288" v="0"/>
          <pc:sldLayoutMkLst>
            <pc:docMk/>
            <pc:sldMasterMk cId="3611786814" sldId="2147483766"/>
            <pc:sldLayoutMk cId="1759643575" sldId="2147483759"/>
          </pc:sldLayoutMkLst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1759643575" sldId="2147483759"/>
              <ac:spMk id="2" creationId="{60B2840D-31C1-DD4D-9EC1-568016906979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1759643575" sldId="2147483759"/>
              <ac:spMk id="6" creationId="{D66EBE11-A010-5240-841A-FE0239918BC4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1759643575" sldId="2147483759"/>
              <ac:spMk id="7" creationId="{7679EAE5-D7D2-CD46-BF2C-64DC4B4ABAF4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1759643575" sldId="2147483759"/>
              <ac:spMk id="8" creationId="{CE6D5D16-0AAE-4C45-9B34-22B36114B7B9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1759643575" sldId="2147483759"/>
              <ac:spMk id="9" creationId="{7B0A7D9D-F701-4142-A94F-B6995672DEC1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1759643575" sldId="2147483759"/>
              <ac:spMk id="10" creationId="{FCF42358-FC7B-A943-941A-9D422241C65E}"/>
            </ac:spMkLst>
          </pc:spChg>
          <pc:grpChg chg="del">
            <ac:chgData name="Stefan Dingemanse" userId="6f684c0c-e727-4288-9587-ea7fe4c06afd" providerId="ADAL" clId="{DA31BB70-D497-41FA-827E-7F47786C3D3C}" dt="2024-05-30T18:13:02.288" v="0"/>
            <ac:grpSpMkLst>
              <pc:docMk/>
              <pc:sldMasterMk cId="3611786814" sldId="2147483766"/>
              <pc:sldLayoutMk cId="1759643575" sldId="2147483759"/>
              <ac:grpSpMk id="3" creationId="{3F03C61F-2EB9-A54B-82AD-DB744EC8B935}"/>
            </ac:grpSpMkLst>
          </pc:grpChg>
          <pc:grpChg chg="del">
            <ac:chgData name="Stefan Dingemanse" userId="6f684c0c-e727-4288-9587-ea7fe4c06afd" providerId="ADAL" clId="{DA31BB70-D497-41FA-827E-7F47786C3D3C}" dt="2024-05-30T18:13:02.288" v="0"/>
            <ac:grpSpMkLst>
              <pc:docMk/>
              <pc:sldMasterMk cId="3611786814" sldId="2147483766"/>
              <pc:sldLayoutMk cId="1759643575" sldId="2147483759"/>
              <ac:grpSpMk id="11" creationId="{1A3E06F0-C6C1-5D4B-99CB-18D63F9C5F4D}"/>
            </ac:grpSpMkLst>
          </pc:grpChg>
          <pc:grpChg chg="del">
            <ac:chgData name="Stefan Dingemanse" userId="6f684c0c-e727-4288-9587-ea7fe4c06afd" providerId="ADAL" clId="{DA31BB70-D497-41FA-827E-7F47786C3D3C}" dt="2024-05-30T18:13:02.288" v="0"/>
            <ac:grpSpMkLst>
              <pc:docMk/>
              <pc:sldMasterMk cId="3611786814" sldId="2147483766"/>
              <pc:sldLayoutMk cId="1759643575" sldId="2147483759"/>
              <ac:grpSpMk id="24" creationId="{39CD26DC-0994-F64D-BC3A-506327792185}"/>
            </ac:grpSpMkLst>
          </pc:grp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1759643575" sldId="2147483759"/>
              <ac:picMk id="28" creationId="{0DE11386-4863-4C71-CFEA-036F3CC00175}"/>
            </ac:picMkLst>
          </pc:picChg>
        </pc:sldLayoutChg>
        <pc:sldLayoutChg chg="delSp del">
          <pc:chgData name="Stefan Dingemanse" userId="6f684c0c-e727-4288-9587-ea7fe4c06afd" providerId="ADAL" clId="{DA31BB70-D497-41FA-827E-7F47786C3D3C}" dt="2024-05-30T18:13:18.202" v="66" actId="2696"/>
          <pc:sldLayoutMkLst>
            <pc:docMk/>
            <pc:sldMasterMk cId="3611786814" sldId="2147483766"/>
            <pc:sldLayoutMk cId="543466458" sldId="2147483760"/>
          </pc:sldLayoutMkLst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543466458" sldId="2147483760"/>
              <ac:spMk id="7" creationId="{67DE6979-B83B-B7A6-EDA5-D7AAD4D096E5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543466458" sldId="2147483760"/>
              <ac:spMk id="9" creationId="{EFC4D04F-D37E-161E-D9F7-D4A7C1EC2AD0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543466458" sldId="2147483760"/>
              <ac:spMk id="11" creationId="{5382B12A-FC85-BE57-99D5-FDCE2A80BE7D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543466458" sldId="2147483760"/>
              <ac:spMk id="12" creationId="{7FF14F12-8544-6F35-BE0E-ECB45DD19FBB}"/>
            </ac:spMkLst>
          </pc:sp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543466458" sldId="2147483760"/>
              <ac:picMk id="5" creationId="{5C7AFCF9-FAB5-F9B0-D9A8-0D5D5FACC3FF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543466458" sldId="2147483760"/>
              <ac:picMk id="10" creationId="{7FA23F3E-C94E-0745-D817-A4BD28EA3BF0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543466458" sldId="2147483760"/>
              <ac:picMk id="14" creationId="{6064EB8C-4FBB-52C8-B85B-D992505A1059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543466458" sldId="2147483760"/>
              <ac:picMk id="16" creationId="{224A5D9F-7D42-02F7-3760-0F860EE98DC1}"/>
            </ac:picMkLst>
          </pc:picChg>
        </pc:sldLayoutChg>
        <pc:sldLayoutChg chg="delSp">
          <pc:chgData name="Stefan Dingemanse" userId="6f684c0c-e727-4288-9587-ea7fe4c06afd" providerId="ADAL" clId="{DA31BB70-D497-41FA-827E-7F47786C3D3C}" dt="2024-05-30T18:13:02.288" v="0"/>
          <pc:sldLayoutMkLst>
            <pc:docMk/>
            <pc:sldMasterMk cId="3611786814" sldId="2147483766"/>
            <pc:sldLayoutMk cId="3513283732" sldId="2147483761"/>
          </pc:sldLayoutMkLst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3513283732" sldId="2147483761"/>
              <ac:spMk id="2" creationId="{7F50C60B-0871-CA20-64E1-A60A24C4316D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3513283732" sldId="2147483761"/>
              <ac:spMk id="12" creationId="{9AA2B183-C98E-7E23-8FF2-C0B3E4429AFE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3513283732" sldId="2147483761"/>
              <ac:spMk id="13" creationId="{E756742D-7659-A3FE-CBD3-4F6B5F269EBC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3513283732" sldId="2147483761"/>
              <ac:spMk id="14" creationId="{F23A2FC9-CBD3-6A85-0D7C-84E644F8DB57}"/>
            </ac:spMkLst>
          </pc:spChg>
          <pc:grpChg chg="del">
            <ac:chgData name="Stefan Dingemanse" userId="6f684c0c-e727-4288-9587-ea7fe4c06afd" providerId="ADAL" clId="{DA31BB70-D497-41FA-827E-7F47786C3D3C}" dt="2024-05-30T18:13:02.288" v="0"/>
            <ac:grpSpMkLst>
              <pc:docMk/>
              <pc:sldMasterMk cId="3611786814" sldId="2147483766"/>
              <pc:sldLayoutMk cId="3513283732" sldId="2147483761"/>
              <ac:grpSpMk id="11" creationId="{C2CBBE41-408F-0812-6ED2-E0EE1A3CBF96}"/>
            </ac:grpSpMkLst>
          </pc:grp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3513283732" sldId="2147483761"/>
              <ac:picMk id="4" creationId="{0A0472A6-CCE6-B8AD-369B-AFAC8774C3CD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3513283732" sldId="2147483761"/>
              <ac:picMk id="1026" creationId="{53FDF8BC-A676-81AD-7016-C726CDE7808E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3513283732" sldId="2147483761"/>
              <ac:picMk id="1028" creationId="{47E1BC64-CDD3-98C5-A80B-FF9C13C4AB5B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3513283732" sldId="2147483761"/>
              <ac:picMk id="1030" creationId="{80FFEE41-F368-BF26-82A3-2D6D244D139E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3513283732" sldId="2147483761"/>
              <ac:picMk id="1032" creationId="{28E52885-F71B-DB8E-A48F-D031E8E9E494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3513283732" sldId="2147483761"/>
              <ac:picMk id="1034" creationId="{8A0A69D6-4A4B-7A5F-60E4-B44E98F1C2E0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3513283732" sldId="2147483761"/>
              <ac:picMk id="1036" creationId="{EA425B48-8FD6-DC0C-AEB5-9913716C82AA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3513283732" sldId="2147483761"/>
              <ac:picMk id="1038" creationId="{5B0A20C9-3BC5-70A5-5F4C-777786DD42E8}"/>
            </ac:picMkLst>
          </pc:picChg>
        </pc:sldLayoutChg>
        <pc:sldLayoutChg chg="delSp">
          <pc:chgData name="Stefan Dingemanse" userId="6f684c0c-e727-4288-9587-ea7fe4c06afd" providerId="ADAL" clId="{DA31BB70-D497-41FA-827E-7F47786C3D3C}" dt="2024-05-30T18:13:02.288" v="0"/>
          <pc:sldLayoutMkLst>
            <pc:docMk/>
            <pc:sldMasterMk cId="3611786814" sldId="2147483742"/>
            <pc:sldLayoutMk cId="674220868" sldId="2147483762"/>
          </pc:sldLayoutMkLst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674220868" sldId="2147483762"/>
              <ac:spMk id="2" creationId="{B8C25C11-0403-D84A-85FE-FCCDC0F2052B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674220868" sldId="2147483762"/>
              <ac:spMk id="3" creationId="{0BD99416-D62C-964F-8E71-BCEBC6C32D34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674220868" sldId="2147483762"/>
              <ac:spMk id="4" creationId="{1F46906D-D24B-CB44-9844-997BFD379F34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674220868" sldId="2147483762"/>
              <ac:spMk id="5" creationId="{0CDCCA47-79BF-1E4E-A666-8CB84BAFCAE6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674220868" sldId="2147483762"/>
              <ac:spMk id="6" creationId="{694B9A6E-BFFA-CC43-9831-946C968B0802}"/>
            </ac:spMkLst>
          </pc:sp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42"/>
              <pc:sldLayoutMk cId="674220868" sldId="2147483762"/>
              <ac:picMk id="7" creationId="{D12E9FF0-2E33-75A7-D135-E9AC30FA6655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42"/>
              <pc:sldLayoutMk cId="674220868" sldId="2147483762"/>
              <ac:picMk id="9" creationId="{02F664C9-8141-F993-5A04-312DE2C7F8B2}"/>
            </ac:picMkLst>
          </pc:picChg>
        </pc:sldLayoutChg>
        <pc:sldLayoutChg chg="delSp">
          <pc:chgData name="Stefan Dingemanse" userId="6f684c0c-e727-4288-9587-ea7fe4c06afd" providerId="ADAL" clId="{DA31BB70-D497-41FA-827E-7F47786C3D3C}" dt="2024-05-30T18:13:02.288" v="0"/>
          <pc:sldLayoutMkLst>
            <pc:docMk/>
            <pc:sldMasterMk cId="3611786814" sldId="2147483766"/>
            <pc:sldLayoutMk cId="684373835" sldId="2147483763"/>
          </pc:sldLayoutMkLst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684373835" sldId="2147483763"/>
              <ac:spMk id="2" creationId="{8B46EEDC-CDB1-6440-BBF2-BC93604A1043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684373835" sldId="2147483763"/>
              <ac:spMk id="3" creationId="{097F2D38-4FB2-D54E-90F5-B84BDF02E590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684373835" sldId="2147483763"/>
              <ac:spMk id="4" creationId="{FA5B2F05-902B-304E-8B86-F83E7A1E9011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684373835" sldId="2147483763"/>
              <ac:spMk id="5" creationId="{752C4870-1C9D-B24B-9816-E544B7EA003F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66"/>
              <pc:sldLayoutMk cId="684373835" sldId="2147483763"/>
              <ac:spMk id="6" creationId="{0E2BA266-F0BA-BE46-BDEB-B288199DEB92}"/>
            </ac:spMkLst>
          </pc:sp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684373835" sldId="2147483763"/>
              <ac:picMk id="8" creationId="{E633514C-C4BB-2D62-B431-2B64B84A2A1C}"/>
            </ac:picMkLst>
          </pc:pic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66"/>
              <pc:sldLayoutMk cId="684373835" sldId="2147483763"/>
              <ac:picMk id="10" creationId="{C9015456-B6E4-17F6-6597-E28EC1CAB4F6}"/>
            </ac:picMkLst>
          </pc:picChg>
        </pc:sldLayoutChg>
        <pc:sldLayoutChg chg="delSp">
          <pc:chgData name="Stefan Dingemanse" userId="6f684c0c-e727-4288-9587-ea7fe4c06afd" providerId="ADAL" clId="{DA31BB70-D497-41FA-827E-7F47786C3D3C}" dt="2024-05-30T18:13:02.288" v="0"/>
          <pc:sldLayoutMkLst>
            <pc:docMk/>
            <pc:sldMasterMk cId="3611786814" sldId="2147483742"/>
            <pc:sldLayoutMk cId="1177525523" sldId="2147483764"/>
          </pc:sldLayoutMkLst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1177525523" sldId="2147483764"/>
              <ac:spMk id="38" creationId="{00000000-0000-0000-0000-000000000000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1177525523" sldId="2147483764"/>
              <ac:spMk id="39" creationId="{00000000-0000-0000-0000-000000000000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1177525523" sldId="2147483764"/>
              <ac:spMk id="40" creationId="{00000000-0000-0000-0000-000000000000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1177525523" sldId="2147483764"/>
              <ac:spMk id="41" creationId="{00000000-0000-0000-0000-000000000000}"/>
            </ac:spMkLst>
          </pc:spChg>
          <pc:picChg chg="del">
            <ac:chgData name="Stefan Dingemanse" userId="6f684c0c-e727-4288-9587-ea7fe4c06afd" providerId="ADAL" clId="{DA31BB70-D497-41FA-827E-7F47786C3D3C}" dt="2024-05-30T18:13:02.288" v="0"/>
            <ac:picMkLst>
              <pc:docMk/>
              <pc:sldMasterMk cId="3611786814" sldId="2147483742"/>
              <pc:sldLayoutMk cId="1177525523" sldId="2147483764"/>
              <ac:picMk id="2" creationId="{E9DCCE2C-7ADF-E6CE-2A33-F984D3A8E458}"/>
            </ac:picMkLst>
          </pc:picChg>
        </pc:sldLayoutChg>
        <pc:sldLayoutChg chg="delSp">
          <pc:chgData name="Stefan Dingemanse" userId="6f684c0c-e727-4288-9587-ea7fe4c06afd" providerId="ADAL" clId="{DA31BB70-D497-41FA-827E-7F47786C3D3C}" dt="2024-05-30T18:13:02.288" v="0"/>
          <pc:sldLayoutMkLst>
            <pc:docMk/>
            <pc:sldMasterMk cId="3611786814" sldId="2147483742"/>
            <pc:sldLayoutMk cId="614644818" sldId="2147483765"/>
          </pc:sldLayoutMkLst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614644818" sldId="2147483765"/>
              <ac:spMk id="38" creationId="{00000000-0000-0000-0000-000000000000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614644818" sldId="2147483765"/>
              <ac:spMk id="39" creationId="{00000000-0000-0000-0000-000000000000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614644818" sldId="2147483765"/>
              <ac:spMk id="40" creationId="{00000000-0000-0000-0000-000000000000}"/>
            </ac:spMkLst>
          </pc:spChg>
          <pc:spChg chg="del">
            <ac:chgData name="Stefan Dingemanse" userId="6f684c0c-e727-4288-9587-ea7fe4c06afd" providerId="ADAL" clId="{DA31BB70-D497-41FA-827E-7F47786C3D3C}" dt="2024-05-30T18:13:02.288" v="0"/>
            <ac:spMkLst>
              <pc:docMk/>
              <pc:sldMasterMk cId="3611786814" sldId="2147483742"/>
              <pc:sldLayoutMk cId="614644818" sldId="2147483765"/>
              <ac:spMk id="41" creationId="{00000000-0000-0000-0000-000000000000}"/>
            </ac:spMkLst>
          </pc:spChg>
          <pc:grpChg chg="del">
            <ac:chgData name="Stefan Dingemanse" userId="6f684c0c-e727-4288-9587-ea7fe4c06afd" providerId="ADAL" clId="{DA31BB70-D497-41FA-827E-7F47786C3D3C}" dt="2024-05-30T18:13:02.288" v="0"/>
            <ac:grpSpMkLst>
              <pc:docMk/>
              <pc:sldMasterMk cId="3611786814" sldId="2147483742"/>
              <pc:sldLayoutMk cId="614644818" sldId="2147483765"/>
              <ac:grpSpMk id="17" creationId="{00000000-0000-0000-0000-000000000000}"/>
            </ac:grpSpMkLst>
          </pc:grpChg>
        </pc:sldLayoutChg>
      </pc:sldMasterChg>
    </pc:docChg>
  </pc:docChgLst>
  <pc:docChgLst>
    <pc:chgData name="Niels Kok" userId="bf6072a1-ab6a-477d-a1f4-08f1e295eb0d" providerId="ADAL" clId="{AB8DD4DB-ED73-C846-8454-6A46B492A583}"/>
    <pc:docChg chg="undo custSel addSld delSld modSld sldOrd addSection delSection">
      <pc:chgData name="Niels Kok" userId="bf6072a1-ab6a-477d-a1f4-08f1e295eb0d" providerId="ADAL" clId="{AB8DD4DB-ED73-C846-8454-6A46B492A583}" dt="2024-06-01T09:18:55.365" v="473" actId="1076"/>
      <pc:docMkLst>
        <pc:docMk/>
      </pc:docMkLst>
      <pc:sldChg chg="del">
        <pc:chgData name="Niels Kok" userId="bf6072a1-ab6a-477d-a1f4-08f1e295eb0d" providerId="ADAL" clId="{AB8DD4DB-ED73-C846-8454-6A46B492A583}" dt="2024-05-30T18:30:25.890" v="232" actId="2696"/>
        <pc:sldMkLst>
          <pc:docMk/>
          <pc:sldMk cId="1340880560" sldId="275"/>
        </pc:sldMkLst>
      </pc:sldChg>
      <pc:sldChg chg="ord">
        <pc:chgData name="Niels Kok" userId="bf6072a1-ab6a-477d-a1f4-08f1e295eb0d" providerId="ADAL" clId="{AB8DD4DB-ED73-C846-8454-6A46B492A583}" dt="2024-05-30T18:27:49.614" v="166" actId="20578"/>
        <pc:sldMkLst>
          <pc:docMk/>
          <pc:sldMk cId="34727801" sldId="283"/>
        </pc:sldMkLst>
      </pc:sldChg>
      <pc:sldChg chg="ord">
        <pc:chgData name="Niels Kok" userId="bf6072a1-ab6a-477d-a1f4-08f1e295eb0d" providerId="ADAL" clId="{AB8DD4DB-ED73-C846-8454-6A46B492A583}" dt="2024-05-30T18:27:49.022" v="165" actId="20578"/>
        <pc:sldMkLst>
          <pc:docMk/>
          <pc:sldMk cId="4127612396" sldId="285"/>
        </pc:sldMkLst>
      </pc:sldChg>
      <pc:sldChg chg="delSp modSp mod ord">
        <pc:chgData name="Niels Kok" userId="bf6072a1-ab6a-477d-a1f4-08f1e295eb0d" providerId="ADAL" clId="{AB8DD4DB-ED73-C846-8454-6A46B492A583}" dt="2024-05-30T18:27:46.828" v="163" actId="20578"/>
        <pc:sldMkLst>
          <pc:docMk/>
          <pc:sldMk cId="1592658191" sldId="287"/>
        </pc:sldMkLst>
        <pc:spChg chg="mod">
          <ac:chgData name="Niels Kok" userId="bf6072a1-ab6a-477d-a1f4-08f1e295eb0d" providerId="ADAL" clId="{AB8DD4DB-ED73-C846-8454-6A46B492A583}" dt="2024-05-30T18:26:14.562" v="148" actId="1076"/>
          <ac:spMkLst>
            <pc:docMk/>
            <pc:sldMk cId="1592658191" sldId="287"/>
            <ac:spMk id="2" creationId="{1EBB7BBA-9897-321A-01F5-E7467449C8AC}"/>
          </ac:spMkLst>
        </pc:spChg>
        <pc:spChg chg="del mod">
          <ac:chgData name="Niels Kok" userId="bf6072a1-ab6a-477d-a1f4-08f1e295eb0d" providerId="ADAL" clId="{AB8DD4DB-ED73-C846-8454-6A46B492A583}" dt="2024-05-30T18:26:12.253" v="147" actId="478"/>
          <ac:spMkLst>
            <pc:docMk/>
            <pc:sldMk cId="1592658191" sldId="287"/>
            <ac:spMk id="3" creationId="{CB19E2E8-45C5-6D90-23F2-F1E18B036128}"/>
          </ac:spMkLst>
        </pc:spChg>
      </pc:sldChg>
      <pc:sldChg chg="ord">
        <pc:chgData name="Niels Kok" userId="bf6072a1-ab6a-477d-a1f4-08f1e295eb0d" providerId="ADAL" clId="{AB8DD4DB-ED73-C846-8454-6A46B492A583}" dt="2024-05-30T18:27:47.632" v="164" actId="20578"/>
        <pc:sldMkLst>
          <pc:docMk/>
          <pc:sldMk cId="3543168420" sldId="288"/>
        </pc:sldMkLst>
      </pc:sldChg>
      <pc:sldChg chg="modSp mod">
        <pc:chgData name="Niels Kok" userId="bf6072a1-ab6a-477d-a1f4-08f1e295eb0d" providerId="ADAL" clId="{AB8DD4DB-ED73-C846-8454-6A46B492A583}" dt="2024-05-30T18:27:50.782" v="168" actId="404"/>
        <pc:sldMkLst>
          <pc:docMk/>
          <pc:sldMk cId="137275663" sldId="291"/>
        </pc:sldMkLst>
        <pc:spChg chg="mod">
          <ac:chgData name="Niels Kok" userId="bf6072a1-ab6a-477d-a1f4-08f1e295eb0d" providerId="ADAL" clId="{AB8DD4DB-ED73-C846-8454-6A46B492A583}" dt="2024-05-30T18:27:50.782" v="168" actId="404"/>
          <ac:spMkLst>
            <pc:docMk/>
            <pc:sldMk cId="137275663" sldId="291"/>
            <ac:spMk id="2" creationId="{0948DEFE-38AA-B1D5-BBA2-94FC6ACB038D}"/>
          </ac:spMkLst>
        </pc:spChg>
        <pc:picChg chg="mod">
          <ac:chgData name="Niels Kok" userId="bf6072a1-ab6a-477d-a1f4-08f1e295eb0d" providerId="ADAL" clId="{AB8DD4DB-ED73-C846-8454-6A46B492A583}" dt="2024-05-30T18:26:41.429" v="151" actId="1076"/>
          <ac:picMkLst>
            <pc:docMk/>
            <pc:sldMk cId="137275663" sldId="291"/>
            <ac:picMk id="4" creationId="{ED184B16-9BC7-7733-87FA-98676CC7A697}"/>
          </ac:picMkLst>
        </pc:picChg>
      </pc:sldChg>
      <pc:sldChg chg="add del">
        <pc:chgData name="Niels Kok" userId="bf6072a1-ab6a-477d-a1f4-08f1e295eb0d" providerId="ADAL" clId="{AB8DD4DB-ED73-C846-8454-6A46B492A583}" dt="2024-05-30T18:27:57.509" v="169" actId="2696"/>
        <pc:sldMkLst>
          <pc:docMk/>
          <pc:sldMk cId="775345982" sldId="296"/>
        </pc:sldMkLst>
      </pc:sldChg>
      <pc:sldChg chg="modSp mod">
        <pc:chgData name="Niels Kok" userId="bf6072a1-ab6a-477d-a1f4-08f1e295eb0d" providerId="ADAL" clId="{AB8DD4DB-ED73-C846-8454-6A46B492A583}" dt="2024-05-30T18:24:34.596" v="121" actId="207"/>
        <pc:sldMkLst>
          <pc:docMk/>
          <pc:sldMk cId="3417548584" sldId="297"/>
        </pc:sldMkLst>
        <pc:spChg chg="mod">
          <ac:chgData name="Niels Kok" userId="bf6072a1-ab6a-477d-a1f4-08f1e295eb0d" providerId="ADAL" clId="{AB8DD4DB-ED73-C846-8454-6A46B492A583}" dt="2024-05-30T18:24:34.596" v="121" actId="207"/>
          <ac:spMkLst>
            <pc:docMk/>
            <pc:sldMk cId="3417548584" sldId="297"/>
            <ac:spMk id="2" creationId="{0B327610-AA39-D285-A1E8-52DAE2464F16}"/>
          </ac:spMkLst>
        </pc:spChg>
        <pc:spChg chg="mod">
          <ac:chgData name="Niels Kok" userId="bf6072a1-ab6a-477d-a1f4-08f1e295eb0d" providerId="ADAL" clId="{AB8DD4DB-ED73-C846-8454-6A46B492A583}" dt="2024-05-30T18:24:34.596" v="121" actId="207"/>
          <ac:spMkLst>
            <pc:docMk/>
            <pc:sldMk cId="3417548584" sldId="297"/>
            <ac:spMk id="3" creationId="{DFDAE0EB-14FC-C81A-D0DD-F2394B73C951}"/>
          </ac:spMkLst>
        </pc:spChg>
      </pc:sldChg>
      <pc:sldChg chg="modSp mod">
        <pc:chgData name="Niels Kok" userId="bf6072a1-ab6a-477d-a1f4-08f1e295eb0d" providerId="ADAL" clId="{AB8DD4DB-ED73-C846-8454-6A46B492A583}" dt="2024-05-30T18:34:26.720" v="237" actId="404"/>
        <pc:sldMkLst>
          <pc:docMk/>
          <pc:sldMk cId="1023641019" sldId="301"/>
        </pc:sldMkLst>
        <pc:spChg chg="mod">
          <ac:chgData name="Niels Kok" userId="bf6072a1-ab6a-477d-a1f4-08f1e295eb0d" providerId="ADAL" clId="{AB8DD4DB-ED73-C846-8454-6A46B492A583}" dt="2024-05-30T18:34:26.720" v="237" actId="404"/>
          <ac:spMkLst>
            <pc:docMk/>
            <pc:sldMk cId="1023641019" sldId="301"/>
            <ac:spMk id="2" creationId="{F42CBF57-A1E5-B88E-B1BA-F7C69C73B263}"/>
          </ac:spMkLst>
        </pc:spChg>
      </pc:sldChg>
      <pc:sldChg chg="modSp mod">
        <pc:chgData name="Niels Kok" userId="bf6072a1-ab6a-477d-a1f4-08f1e295eb0d" providerId="ADAL" clId="{AB8DD4DB-ED73-C846-8454-6A46B492A583}" dt="2024-05-30T18:23:44.777" v="116" actId="207"/>
        <pc:sldMkLst>
          <pc:docMk/>
          <pc:sldMk cId="1191959308" sldId="308"/>
        </pc:sldMkLst>
        <pc:spChg chg="mod">
          <ac:chgData name="Niels Kok" userId="bf6072a1-ab6a-477d-a1f4-08f1e295eb0d" providerId="ADAL" clId="{AB8DD4DB-ED73-C846-8454-6A46B492A583}" dt="2024-05-30T18:23:44.777" v="116" actId="207"/>
          <ac:spMkLst>
            <pc:docMk/>
            <pc:sldMk cId="1191959308" sldId="308"/>
            <ac:spMk id="2" creationId="{92C53634-43F2-8DA4-C93F-64D3EC53AC12}"/>
          </ac:spMkLst>
        </pc:spChg>
      </pc:sldChg>
      <pc:sldChg chg="modSp add del mod modShow">
        <pc:chgData name="Niels Kok" userId="bf6072a1-ab6a-477d-a1f4-08f1e295eb0d" providerId="ADAL" clId="{AB8DD4DB-ED73-C846-8454-6A46B492A583}" dt="2024-05-30T18:28:05.098" v="173" actId="27636"/>
        <pc:sldMkLst>
          <pc:docMk/>
          <pc:sldMk cId="4249735054" sldId="312"/>
        </pc:sldMkLst>
        <pc:spChg chg="mod">
          <ac:chgData name="Niels Kok" userId="bf6072a1-ab6a-477d-a1f4-08f1e295eb0d" providerId="ADAL" clId="{AB8DD4DB-ED73-C846-8454-6A46B492A583}" dt="2024-05-30T18:28:05.098" v="173" actId="27636"/>
          <ac:spMkLst>
            <pc:docMk/>
            <pc:sldMk cId="4249735054" sldId="312"/>
            <ac:spMk id="2" creationId="{57590227-4A55-63EA-151D-876C91840DD4}"/>
          </ac:spMkLst>
        </pc:spChg>
      </pc:sldChg>
      <pc:sldChg chg="modSp mod">
        <pc:chgData name="Niels Kok" userId="bf6072a1-ab6a-477d-a1f4-08f1e295eb0d" providerId="ADAL" clId="{AB8DD4DB-ED73-C846-8454-6A46B492A583}" dt="2024-06-01T09:11:33.728" v="272" actId="1076"/>
        <pc:sldMkLst>
          <pc:docMk/>
          <pc:sldMk cId="568607691" sldId="313"/>
        </pc:sldMkLst>
        <pc:spChg chg="mod">
          <ac:chgData name="Niels Kok" userId="bf6072a1-ab6a-477d-a1f4-08f1e295eb0d" providerId="ADAL" clId="{AB8DD4DB-ED73-C846-8454-6A46B492A583}" dt="2024-05-30T18:23:38.492" v="114" actId="404"/>
          <ac:spMkLst>
            <pc:docMk/>
            <pc:sldMk cId="568607691" sldId="313"/>
            <ac:spMk id="2" creationId="{EEA58FF4-F808-7494-DB45-CF749171FCAA}"/>
          </ac:spMkLst>
        </pc:spChg>
        <pc:spChg chg="mod">
          <ac:chgData name="Niels Kok" userId="bf6072a1-ab6a-477d-a1f4-08f1e295eb0d" providerId="ADAL" clId="{AB8DD4DB-ED73-C846-8454-6A46B492A583}" dt="2024-05-30T18:23:35.061" v="111" actId="207"/>
          <ac:spMkLst>
            <pc:docMk/>
            <pc:sldMk cId="568607691" sldId="313"/>
            <ac:spMk id="5" creationId="{3D9BD8BB-D851-A8D2-69D4-F3242CCBB282}"/>
          </ac:spMkLst>
        </pc:spChg>
        <pc:picChg chg="mod">
          <ac:chgData name="Niels Kok" userId="bf6072a1-ab6a-477d-a1f4-08f1e295eb0d" providerId="ADAL" clId="{AB8DD4DB-ED73-C846-8454-6A46B492A583}" dt="2024-06-01T09:11:33.728" v="272" actId="1076"/>
          <ac:picMkLst>
            <pc:docMk/>
            <pc:sldMk cId="568607691" sldId="313"/>
            <ac:picMk id="6" creationId="{0EC4CF01-2FC8-F29E-9263-C0EB994B66DF}"/>
          </ac:picMkLst>
        </pc:picChg>
      </pc:sldChg>
      <pc:sldChg chg="modSp mod">
        <pc:chgData name="Niels Kok" userId="bf6072a1-ab6a-477d-a1f4-08f1e295eb0d" providerId="ADAL" clId="{AB8DD4DB-ED73-C846-8454-6A46B492A583}" dt="2024-05-30T18:23:42.361" v="115" actId="207"/>
        <pc:sldMkLst>
          <pc:docMk/>
          <pc:sldMk cId="3410497572" sldId="314"/>
        </pc:sldMkLst>
        <pc:spChg chg="mod">
          <ac:chgData name="Niels Kok" userId="bf6072a1-ab6a-477d-a1f4-08f1e295eb0d" providerId="ADAL" clId="{AB8DD4DB-ED73-C846-8454-6A46B492A583}" dt="2024-05-30T18:23:42.361" v="115" actId="207"/>
          <ac:spMkLst>
            <pc:docMk/>
            <pc:sldMk cId="3410497572" sldId="314"/>
            <ac:spMk id="2" creationId="{43BA4DEF-9439-DBE2-D921-CEBC4B5AE33C}"/>
          </ac:spMkLst>
        </pc:spChg>
      </pc:sldChg>
      <pc:sldChg chg="del">
        <pc:chgData name="Niels Kok" userId="bf6072a1-ab6a-477d-a1f4-08f1e295eb0d" providerId="ADAL" clId="{AB8DD4DB-ED73-C846-8454-6A46B492A583}" dt="2024-05-30T18:28:37.989" v="174" actId="2696"/>
        <pc:sldMkLst>
          <pc:docMk/>
          <pc:sldMk cId="909669225" sldId="317"/>
        </pc:sldMkLst>
      </pc:sldChg>
      <pc:sldChg chg="modSp">
        <pc:chgData name="Niels Kok" userId="bf6072a1-ab6a-477d-a1f4-08f1e295eb0d" providerId="ADAL" clId="{AB8DD4DB-ED73-C846-8454-6A46B492A583}" dt="2024-05-30T18:24:45.048" v="124" actId="207"/>
        <pc:sldMkLst>
          <pc:docMk/>
          <pc:sldMk cId="1687636645" sldId="320"/>
        </pc:sldMkLst>
        <pc:spChg chg="mod">
          <ac:chgData name="Niels Kok" userId="bf6072a1-ab6a-477d-a1f4-08f1e295eb0d" providerId="ADAL" clId="{AB8DD4DB-ED73-C846-8454-6A46B492A583}" dt="2024-05-30T18:24:45.048" v="124" actId="207"/>
          <ac:spMkLst>
            <pc:docMk/>
            <pc:sldMk cId="1687636645" sldId="320"/>
            <ac:spMk id="6" creationId="{E687D97F-393F-BBD7-10A6-DA9A7235ACA0}"/>
          </ac:spMkLst>
        </pc:spChg>
        <pc:spChg chg="mod">
          <ac:chgData name="Niels Kok" userId="bf6072a1-ab6a-477d-a1f4-08f1e295eb0d" providerId="ADAL" clId="{AB8DD4DB-ED73-C846-8454-6A46B492A583}" dt="2024-05-30T18:24:45.048" v="124" actId="207"/>
          <ac:spMkLst>
            <pc:docMk/>
            <pc:sldMk cId="1687636645" sldId="320"/>
            <ac:spMk id="7" creationId="{A19AA2B8-AAB6-628E-60B7-EA8FB75F781F}"/>
          </ac:spMkLst>
        </pc:spChg>
        <pc:spChg chg="mod">
          <ac:chgData name="Niels Kok" userId="bf6072a1-ab6a-477d-a1f4-08f1e295eb0d" providerId="ADAL" clId="{AB8DD4DB-ED73-C846-8454-6A46B492A583}" dt="2024-05-30T18:24:45.048" v="124" actId="207"/>
          <ac:spMkLst>
            <pc:docMk/>
            <pc:sldMk cId="1687636645" sldId="320"/>
            <ac:spMk id="9" creationId="{65C06C77-3D6B-B57C-203B-FFC19F24F4E6}"/>
          </ac:spMkLst>
        </pc:spChg>
        <pc:spChg chg="mod">
          <ac:chgData name="Niels Kok" userId="bf6072a1-ab6a-477d-a1f4-08f1e295eb0d" providerId="ADAL" clId="{AB8DD4DB-ED73-C846-8454-6A46B492A583}" dt="2024-05-30T18:24:45.048" v="124" actId="207"/>
          <ac:spMkLst>
            <pc:docMk/>
            <pc:sldMk cId="1687636645" sldId="320"/>
            <ac:spMk id="10" creationId="{F11B7284-D3C9-A2F9-0E51-8085020C555F}"/>
          </ac:spMkLst>
        </pc:spChg>
        <pc:spChg chg="mod">
          <ac:chgData name="Niels Kok" userId="bf6072a1-ab6a-477d-a1f4-08f1e295eb0d" providerId="ADAL" clId="{AB8DD4DB-ED73-C846-8454-6A46B492A583}" dt="2024-05-30T18:24:45.048" v="124" actId="207"/>
          <ac:spMkLst>
            <pc:docMk/>
            <pc:sldMk cId="1687636645" sldId="320"/>
            <ac:spMk id="11" creationId="{57DC8164-F99B-8D02-6726-5374AF8DA4C7}"/>
          </ac:spMkLst>
        </pc:spChg>
        <pc:spChg chg="mod">
          <ac:chgData name="Niels Kok" userId="bf6072a1-ab6a-477d-a1f4-08f1e295eb0d" providerId="ADAL" clId="{AB8DD4DB-ED73-C846-8454-6A46B492A583}" dt="2024-05-30T18:24:45.048" v="124" actId="207"/>
          <ac:spMkLst>
            <pc:docMk/>
            <pc:sldMk cId="1687636645" sldId="320"/>
            <ac:spMk id="12" creationId="{9C621B78-F5B4-9C9A-A858-E453ECA673A1}"/>
          </ac:spMkLst>
        </pc:spChg>
        <pc:spChg chg="mod">
          <ac:chgData name="Niels Kok" userId="bf6072a1-ab6a-477d-a1f4-08f1e295eb0d" providerId="ADAL" clId="{AB8DD4DB-ED73-C846-8454-6A46B492A583}" dt="2024-05-30T18:24:45.048" v="124" actId="207"/>
          <ac:spMkLst>
            <pc:docMk/>
            <pc:sldMk cId="1687636645" sldId="320"/>
            <ac:spMk id="19" creationId="{9F656AC1-CF4E-1161-8BC1-32820E652410}"/>
          </ac:spMkLst>
        </pc:spChg>
        <pc:picChg chg="mod">
          <ac:chgData name="Niels Kok" userId="bf6072a1-ab6a-477d-a1f4-08f1e295eb0d" providerId="ADAL" clId="{AB8DD4DB-ED73-C846-8454-6A46B492A583}" dt="2024-05-30T18:24:45.048" v="124" actId="207"/>
          <ac:picMkLst>
            <pc:docMk/>
            <pc:sldMk cId="1687636645" sldId="320"/>
            <ac:picMk id="1026" creationId="{F4532268-E2BD-46F6-07FF-DB3CC7839334}"/>
          </ac:picMkLst>
        </pc:picChg>
        <pc:picChg chg="mod">
          <ac:chgData name="Niels Kok" userId="bf6072a1-ab6a-477d-a1f4-08f1e295eb0d" providerId="ADAL" clId="{AB8DD4DB-ED73-C846-8454-6A46B492A583}" dt="2024-05-30T18:24:45.048" v="124" actId="207"/>
          <ac:picMkLst>
            <pc:docMk/>
            <pc:sldMk cId="1687636645" sldId="320"/>
            <ac:picMk id="1028" creationId="{9E47D5EA-3E93-A14D-5AE1-B67F03BB6BA3}"/>
          </ac:picMkLst>
        </pc:picChg>
        <pc:picChg chg="mod">
          <ac:chgData name="Niels Kok" userId="bf6072a1-ab6a-477d-a1f4-08f1e295eb0d" providerId="ADAL" clId="{AB8DD4DB-ED73-C846-8454-6A46B492A583}" dt="2024-05-30T18:24:45.048" v="124" actId="207"/>
          <ac:picMkLst>
            <pc:docMk/>
            <pc:sldMk cId="1687636645" sldId="320"/>
            <ac:picMk id="1030" creationId="{13D0E511-4EE6-1D47-9DFF-BCCA40EECA94}"/>
          </ac:picMkLst>
        </pc:picChg>
        <pc:picChg chg="mod">
          <ac:chgData name="Niels Kok" userId="bf6072a1-ab6a-477d-a1f4-08f1e295eb0d" providerId="ADAL" clId="{AB8DD4DB-ED73-C846-8454-6A46B492A583}" dt="2024-05-30T18:24:45.048" v="124" actId="207"/>
          <ac:picMkLst>
            <pc:docMk/>
            <pc:sldMk cId="1687636645" sldId="320"/>
            <ac:picMk id="3074" creationId="{A366BA10-7E53-3481-A3C4-604F119566D3}"/>
          </ac:picMkLst>
        </pc:picChg>
        <pc:picChg chg="mod">
          <ac:chgData name="Niels Kok" userId="bf6072a1-ab6a-477d-a1f4-08f1e295eb0d" providerId="ADAL" clId="{AB8DD4DB-ED73-C846-8454-6A46B492A583}" dt="2024-05-30T18:24:45.048" v="124" actId="207"/>
          <ac:picMkLst>
            <pc:docMk/>
            <pc:sldMk cId="1687636645" sldId="320"/>
            <ac:picMk id="3076" creationId="{3411A629-293B-8312-7EC2-9DF8C2E24E78}"/>
          </ac:picMkLst>
        </pc:picChg>
        <pc:cxnChg chg="mod">
          <ac:chgData name="Niels Kok" userId="bf6072a1-ab6a-477d-a1f4-08f1e295eb0d" providerId="ADAL" clId="{AB8DD4DB-ED73-C846-8454-6A46B492A583}" dt="2024-05-30T18:24:45.048" v="124" actId="207"/>
          <ac:cxnSpMkLst>
            <pc:docMk/>
            <pc:sldMk cId="1687636645" sldId="320"/>
            <ac:cxnSpMk id="5" creationId="{27784F85-C800-EED6-D291-D99F97C5EDB8}"/>
          </ac:cxnSpMkLst>
        </pc:cxnChg>
        <pc:cxnChg chg="mod">
          <ac:chgData name="Niels Kok" userId="bf6072a1-ab6a-477d-a1f4-08f1e295eb0d" providerId="ADAL" clId="{AB8DD4DB-ED73-C846-8454-6A46B492A583}" dt="2024-05-30T18:24:45.048" v="124" actId="207"/>
          <ac:cxnSpMkLst>
            <pc:docMk/>
            <pc:sldMk cId="1687636645" sldId="320"/>
            <ac:cxnSpMk id="15" creationId="{7A04C073-CB96-BF5F-9779-1FBE7597EEC1}"/>
          </ac:cxnSpMkLst>
        </pc:cxnChg>
      </pc:sldChg>
      <pc:sldChg chg="del mod modShow">
        <pc:chgData name="Niels Kok" userId="bf6072a1-ab6a-477d-a1f4-08f1e295eb0d" providerId="ADAL" clId="{AB8DD4DB-ED73-C846-8454-6A46B492A583}" dt="2024-05-30T18:30:49.574" v="234" actId="2696"/>
        <pc:sldMkLst>
          <pc:docMk/>
          <pc:sldMk cId="1137035921" sldId="329"/>
        </pc:sldMkLst>
      </pc:sldChg>
      <pc:sldChg chg="modSp mod">
        <pc:chgData name="Niels Kok" userId="bf6072a1-ab6a-477d-a1f4-08f1e295eb0d" providerId="ADAL" clId="{AB8DD4DB-ED73-C846-8454-6A46B492A583}" dt="2024-05-30T18:24:47.613" v="125" actId="207"/>
        <pc:sldMkLst>
          <pc:docMk/>
          <pc:sldMk cId="1000244441" sldId="347"/>
        </pc:sldMkLst>
        <pc:spChg chg="mod">
          <ac:chgData name="Niels Kok" userId="bf6072a1-ab6a-477d-a1f4-08f1e295eb0d" providerId="ADAL" clId="{AB8DD4DB-ED73-C846-8454-6A46B492A583}" dt="2024-05-30T18:24:47.613" v="125" actId="207"/>
          <ac:spMkLst>
            <pc:docMk/>
            <pc:sldMk cId="1000244441" sldId="347"/>
            <ac:spMk id="2" creationId="{61BECA77-A933-E314-F1E9-43E46742FB46}"/>
          </ac:spMkLst>
        </pc:spChg>
      </pc:sldChg>
      <pc:sldChg chg="modSp">
        <pc:chgData name="Niels Kok" userId="bf6072a1-ab6a-477d-a1f4-08f1e295eb0d" providerId="ADAL" clId="{AB8DD4DB-ED73-C846-8454-6A46B492A583}" dt="2024-05-30T18:24:41.670" v="123" actId="207"/>
        <pc:sldMkLst>
          <pc:docMk/>
          <pc:sldMk cId="80748724" sldId="348"/>
        </pc:sldMkLst>
        <pc:spChg chg="mod">
          <ac:chgData name="Niels Kok" userId="bf6072a1-ab6a-477d-a1f4-08f1e295eb0d" providerId="ADAL" clId="{AB8DD4DB-ED73-C846-8454-6A46B492A583}" dt="2024-05-30T18:24:41.670" v="123" actId="207"/>
          <ac:spMkLst>
            <pc:docMk/>
            <pc:sldMk cId="80748724" sldId="348"/>
            <ac:spMk id="2" creationId="{01E011AA-C2A8-4D97-45A8-9E0E52B6B163}"/>
          </ac:spMkLst>
        </pc:spChg>
        <pc:picChg chg="mod">
          <ac:chgData name="Niels Kok" userId="bf6072a1-ab6a-477d-a1f4-08f1e295eb0d" providerId="ADAL" clId="{AB8DD4DB-ED73-C846-8454-6A46B492A583}" dt="2024-05-30T18:24:41.670" v="123" actId="207"/>
          <ac:picMkLst>
            <pc:docMk/>
            <pc:sldMk cId="80748724" sldId="348"/>
            <ac:picMk id="1026" creationId="{E396EBC8-6485-D10B-563C-2364131D489F}"/>
          </ac:picMkLst>
        </pc:picChg>
      </pc:sldChg>
      <pc:sldChg chg="modSp mod">
        <pc:chgData name="Niels Kok" userId="bf6072a1-ab6a-477d-a1f4-08f1e295eb0d" providerId="ADAL" clId="{AB8DD4DB-ED73-C846-8454-6A46B492A583}" dt="2024-05-30T18:24:38.672" v="122" actId="207"/>
        <pc:sldMkLst>
          <pc:docMk/>
          <pc:sldMk cId="2585307612" sldId="349"/>
        </pc:sldMkLst>
        <pc:spChg chg="mod">
          <ac:chgData name="Niels Kok" userId="bf6072a1-ab6a-477d-a1f4-08f1e295eb0d" providerId="ADAL" clId="{AB8DD4DB-ED73-C846-8454-6A46B492A583}" dt="2024-05-30T18:24:38.672" v="122" actId="207"/>
          <ac:spMkLst>
            <pc:docMk/>
            <pc:sldMk cId="2585307612" sldId="349"/>
            <ac:spMk id="2" creationId="{EB9ADD93-BA66-4EB6-E6DE-49A21CA8DB19}"/>
          </ac:spMkLst>
        </pc:spChg>
      </pc:sldChg>
      <pc:sldChg chg="modSp mod">
        <pc:chgData name="Niels Kok" userId="bf6072a1-ab6a-477d-a1f4-08f1e295eb0d" providerId="ADAL" clId="{AB8DD4DB-ED73-C846-8454-6A46B492A583}" dt="2024-05-30T18:25:00.678" v="128" actId="207"/>
        <pc:sldMkLst>
          <pc:docMk/>
          <pc:sldMk cId="708627165" sldId="354"/>
        </pc:sldMkLst>
        <pc:spChg chg="mod">
          <ac:chgData name="Niels Kok" userId="bf6072a1-ab6a-477d-a1f4-08f1e295eb0d" providerId="ADAL" clId="{AB8DD4DB-ED73-C846-8454-6A46B492A583}" dt="2024-05-30T18:25:00.678" v="128" actId="207"/>
          <ac:spMkLst>
            <pc:docMk/>
            <pc:sldMk cId="708627165" sldId="354"/>
            <ac:spMk id="2" creationId="{3B774913-250E-5EE7-8D9D-54DB6F7C961D}"/>
          </ac:spMkLst>
        </pc:spChg>
        <pc:spChg chg="mod">
          <ac:chgData name="Niels Kok" userId="bf6072a1-ab6a-477d-a1f4-08f1e295eb0d" providerId="ADAL" clId="{AB8DD4DB-ED73-C846-8454-6A46B492A583}" dt="2024-05-30T18:25:00.678" v="128" actId="207"/>
          <ac:spMkLst>
            <pc:docMk/>
            <pc:sldMk cId="708627165" sldId="354"/>
            <ac:spMk id="3" creationId="{EE577717-94C3-62BC-F2FF-FE135B52BD1D}"/>
          </ac:spMkLst>
        </pc:spChg>
      </pc:sldChg>
      <pc:sldChg chg="del">
        <pc:chgData name="Niels Kok" userId="bf6072a1-ab6a-477d-a1f4-08f1e295eb0d" providerId="ADAL" clId="{AB8DD4DB-ED73-C846-8454-6A46B492A583}" dt="2024-05-30T18:15:26.756" v="13" actId="2696"/>
        <pc:sldMkLst>
          <pc:docMk/>
          <pc:sldMk cId="353034583" sldId="367"/>
        </pc:sldMkLst>
      </pc:sldChg>
      <pc:sldChg chg="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2097468122" sldId="369"/>
        </pc:sldMkLst>
        <pc:spChg chg="mod">
          <ac:chgData name="Niels Kok" userId="bf6072a1-ab6a-477d-a1f4-08f1e295eb0d" providerId="ADAL" clId="{AB8DD4DB-ED73-C846-8454-6A46B492A583}" dt="2024-05-30T18:31:38.804" v="235" actId="113"/>
          <ac:spMkLst>
            <pc:docMk/>
            <pc:sldMk cId="2097468122" sldId="369"/>
            <ac:spMk id="2" creationId="{E3AC0EE5-1241-5A0D-25D2-B0C458DCFF8F}"/>
          </ac:spMkLst>
        </pc:spChg>
      </pc:sldChg>
      <pc:sldChg chg="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2573788124" sldId="370"/>
        </pc:sldMkLst>
        <pc:spChg chg="mod">
          <ac:chgData name="Niels Kok" userId="bf6072a1-ab6a-477d-a1f4-08f1e295eb0d" providerId="ADAL" clId="{AB8DD4DB-ED73-C846-8454-6A46B492A583}" dt="2024-05-30T18:20:52.353" v="82" actId="207"/>
          <ac:spMkLst>
            <pc:docMk/>
            <pc:sldMk cId="2573788124" sldId="370"/>
            <ac:spMk id="2" creationId="{9C3FFBC7-5F37-06F8-4B77-0624C9B98487}"/>
          </ac:spMkLst>
        </pc:spChg>
      </pc:sldChg>
      <pc:sldChg chg="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741685590" sldId="371"/>
        </pc:sldMkLst>
        <pc:spChg chg="mod">
          <ac:chgData name="Niels Kok" userId="bf6072a1-ab6a-477d-a1f4-08f1e295eb0d" providerId="ADAL" clId="{AB8DD4DB-ED73-C846-8454-6A46B492A583}" dt="2024-05-30T18:21:08.328" v="85" actId="113"/>
          <ac:spMkLst>
            <pc:docMk/>
            <pc:sldMk cId="741685590" sldId="371"/>
            <ac:spMk id="2" creationId="{1A8D8741-F92B-00E6-D6C2-554F5C30D00D}"/>
          </ac:spMkLst>
        </pc:spChg>
      </pc:sldChg>
      <pc:sldChg chg="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2525032866" sldId="372"/>
        </pc:sldMkLst>
        <pc:spChg chg="mod">
          <ac:chgData name="Niels Kok" userId="bf6072a1-ab6a-477d-a1f4-08f1e295eb0d" providerId="ADAL" clId="{AB8DD4DB-ED73-C846-8454-6A46B492A583}" dt="2024-05-30T18:28:49.949" v="175" actId="207"/>
          <ac:spMkLst>
            <pc:docMk/>
            <pc:sldMk cId="2525032866" sldId="372"/>
            <ac:spMk id="2" creationId="{1B7B60A3-8D8F-AF14-2337-54FDB843EB8B}"/>
          </ac:spMkLst>
        </pc:spChg>
      </pc:sldChg>
      <pc:sldChg chg="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2180872480" sldId="373"/>
        </pc:sldMkLst>
        <pc:spChg chg="mod">
          <ac:chgData name="Niels Kok" userId="bf6072a1-ab6a-477d-a1f4-08f1e295eb0d" providerId="ADAL" clId="{AB8DD4DB-ED73-C846-8454-6A46B492A583}" dt="2024-05-30T18:23:19.263" v="108" actId="207"/>
          <ac:spMkLst>
            <pc:docMk/>
            <pc:sldMk cId="2180872480" sldId="373"/>
            <ac:spMk id="2" creationId="{26E653A7-EEFB-2363-B13F-37DC9CA598FE}"/>
          </ac:spMkLst>
        </pc:spChg>
        <pc:spChg chg="mod">
          <ac:chgData name="Niels Kok" userId="bf6072a1-ab6a-477d-a1f4-08f1e295eb0d" providerId="ADAL" clId="{AB8DD4DB-ED73-C846-8454-6A46B492A583}" dt="2024-05-30T18:23:19.263" v="108" actId="207"/>
          <ac:spMkLst>
            <pc:docMk/>
            <pc:sldMk cId="2180872480" sldId="373"/>
            <ac:spMk id="6" creationId="{FBD8E052-127F-48A8-E57E-C2E66B8800EC}"/>
          </ac:spMkLst>
        </pc:spChg>
      </pc:sldChg>
      <pc:sldChg chg="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2756420910" sldId="375"/>
        </pc:sldMkLst>
      </pc:sldChg>
      <pc:sldChg chg="addSp delSp modSp del mod ord">
        <pc:chgData name="Niels Kok" userId="bf6072a1-ab6a-477d-a1f4-08f1e295eb0d" providerId="ADAL" clId="{AB8DD4DB-ED73-C846-8454-6A46B492A583}" dt="2024-06-01T09:16:35.694" v="425" actId="2696"/>
        <pc:sldMkLst>
          <pc:docMk/>
          <pc:sldMk cId="2170037919" sldId="376"/>
        </pc:sldMkLst>
        <pc:spChg chg="del mod">
          <ac:chgData name="Niels Kok" userId="bf6072a1-ab6a-477d-a1f4-08f1e295eb0d" providerId="ADAL" clId="{AB8DD4DB-ED73-C846-8454-6A46B492A583}" dt="2024-06-01T09:16:16.633" v="419" actId="478"/>
          <ac:spMkLst>
            <pc:docMk/>
            <pc:sldMk cId="2170037919" sldId="376"/>
            <ac:spMk id="2" creationId="{A0DE7FB0-1AAF-683F-D856-54F3F2ADE153}"/>
          </ac:spMkLst>
        </pc:spChg>
        <pc:spChg chg="add mod">
          <ac:chgData name="Niels Kok" userId="bf6072a1-ab6a-477d-a1f4-08f1e295eb0d" providerId="ADAL" clId="{AB8DD4DB-ED73-C846-8454-6A46B492A583}" dt="2024-06-01T09:16:21.097" v="420"/>
          <ac:spMkLst>
            <pc:docMk/>
            <pc:sldMk cId="2170037919" sldId="376"/>
            <ac:spMk id="3" creationId="{E67C58CF-105D-A968-3F55-9DA43483A031}"/>
          </ac:spMkLst>
        </pc:spChg>
        <pc:picChg chg="mod">
          <ac:chgData name="Niels Kok" userId="bf6072a1-ab6a-477d-a1f4-08f1e295eb0d" providerId="ADAL" clId="{AB8DD4DB-ED73-C846-8454-6A46B492A583}" dt="2024-05-30T18:20:04.171" v="65" actId="1076"/>
          <ac:picMkLst>
            <pc:docMk/>
            <pc:sldMk cId="2170037919" sldId="376"/>
            <ac:picMk id="4" creationId="{991C8A6E-9F22-BE0E-FF34-D0DF3CA588B0}"/>
          </ac:picMkLst>
        </pc:picChg>
      </pc:sldChg>
      <pc:sldChg chg="delSp 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3264490454" sldId="377"/>
        </pc:sldMkLst>
        <pc:spChg chg="del">
          <ac:chgData name="Niels Kok" userId="bf6072a1-ab6a-477d-a1f4-08f1e295eb0d" providerId="ADAL" clId="{AB8DD4DB-ED73-C846-8454-6A46B492A583}" dt="2024-05-30T18:19:44.437" v="59" actId="478"/>
          <ac:spMkLst>
            <pc:docMk/>
            <pc:sldMk cId="3264490454" sldId="377"/>
            <ac:spMk id="2" creationId="{73A19FFC-6245-9D49-2112-2D3598787665}"/>
          </ac:spMkLst>
        </pc:spChg>
        <pc:spChg chg="mod">
          <ac:chgData name="Niels Kok" userId="bf6072a1-ab6a-477d-a1f4-08f1e295eb0d" providerId="ADAL" clId="{AB8DD4DB-ED73-C846-8454-6A46B492A583}" dt="2024-05-30T18:23:04.297" v="105" actId="207"/>
          <ac:spMkLst>
            <pc:docMk/>
            <pc:sldMk cId="3264490454" sldId="377"/>
            <ac:spMk id="3" creationId="{230B2F8F-625F-6E25-5682-3347D26BEA10}"/>
          </ac:spMkLst>
        </pc:spChg>
        <pc:picChg chg="mod">
          <ac:chgData name="Niels Kok" userId="bf6072a1-ab6a-477d-a1f4-08f1e295eb0d" providerId="ADAL" clId="{AB8DD4DB-ED73-C846-8454-6A46B492A583}" dt="2024-05-30T18:19:46.411" v="60" actId="1076"/>
          <ac:picMkLst>
            <pc:docMk/>
            <pc:sldMk cId="3264490454" sldId="377"/>
            <ac:picMk id="4" creationId="{8569B2B6-B6E5-FE6B-DEFC-75D8713415A1}"/>
          </ac:picMkLst>
        </pc:picChg>
      </pc:sldChg>
      <pc:sldChg chg="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3056721477" sldId="378"/>
        </pc:sldMkLst>
        <pc:picChg chg="mod">
          <ac:chgData name="Niels Kok" userId="bf6072a1-ab6a-477d-a1f4-08f1e295eb0d" providerId="ADAL" clId="{AB8DD4DB-ED73-C846-8454-6A46B492A583}" dt="2024-05-30T18:22:59.285" v="104" actId="1076"/>
          <ac:picMkLst>
            <pc:docMk/>
            <pc:sldMk cId="3056721477" sldId="378"/>
            <ac:picMk id="4" creationId="{DE18D5CC-3B40-46EC-F382-7FF4ECC33186}"/>
          </ac:picMkLst>
        </pc:picChg>
      </pc:sldChg>
      <pc:sldChg chg="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3114587725" sldId="379"/>
        </pc:sldMkLst>
        <pc:spChg chg="mod">
          <ac:chgData name="Niels Kok" userId="bf6072a1-ab6a-477d-a1f4-08f1e295eb0d" providerId="ADAL" clId="{AB8DD4DB-ED73-C846-8454-6A46B492A583}" dt="2024-05-30T18:23:10.218" v="106" actId="207"/>
          <ac:spMkLst>
            <pc:docMk/>
            <pc:sldMk cId="3114587725" sldId="379"/>
            <ac:spMk id="2" creationId="{0FD5BCBB-9F0A-911C-5C54-67BA5E685437}"/>
          </ac:spMkLst>
        </pc:spChg>
      </pc:sldChg>
      <pc:sldChg chg="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4149632316" sldId="380"/>
        </pc:sldMkLst>
      </pc:sldChg>
      <pc:sldChg chg="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3791173588" sldId="381"/>
        </pc:sldMkLst>
        <pc:spChg chg="mod">
          <ac:chgData name="Niels Kok" userId="bf6072a1-ab6a-477d-a1f4-08f1e295eb0d" providerId="ADAL" clId="{AB8DD4DB-ED73-C846-8454-6A46B492A583}" dt="2024-05-30T18:22:34.619" v="102" actId="207"/>
          <ac:spMkLst>
            <pc:docMk/>
            <pc:sldMk cId="3791173588" sldId="381"/>
            <ac:spMk id="2" creationId="{547D866F-9E9C-C56E-BCD2-749526C6E49C}"/>
          </ac:spMkLst>
        </pc:spChg>
      </pc:sldChg>
      <pc:sldChg chg="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3205253210" sldId="382"/>
        </pc:sldMkLst>
        <pc:spChg chg="mod">
          <ac:chgData name="Niels Kok" userId="bf6072a1-ab6a-477d-a1f4-08f1e295eb0d" providerId="ADAL" clId="{AB8DD4DB-ED73-C846-8454-6A46B492A583}" dt="2024-05-30T18:22:25.696" v="100" actId="207"/>
          <ac:spMkLst>
            <pc:docMk/>
            <pc:sldMk cId="3205253210" sldId="382"/>
            <ac:spMk id="2" creationId="{C2B5AA80-10AF-00E6-D13E-99B171BFE3D7}"/>
          </ac:spMkLst>
        </pc:spChg>
        <pc:spChg chg="mod">
          <ac:chgData name="Niels Kok" userId="bf6072a1-ab6a-477d-a1f4-08f1e295eb0d" providerId="ADAL" clId="{AB8DD4DB-ED73-C846-8454-6A46B492A583}" dt="2024-05-30T18:22:25.696" v="100" actId="207"/>
          <ac:spMkLst>
            <pc:docMk/>
            <pc:sldMk cId="3205253210" sldId="382"/>
            <ac:spMk id="5" creationId="{EEBD8D4E-8416-2A60-07E2-C9716290F5CD}"/>
          </ac:spMkLst>
        </pc:spChg>
      </pc:sldChg>
      <pc:sldChg chg="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3684436462" sldId="383"/>
        </pc:sldMkLst>
        <pc:spChg chg="mod">
          <ac:chgData name="Niels Kok" userId="bf6072a1-ab6a-477d-a1f4-08f1e295eb0d" providerId="ADAL" clId="{AB8DD4DB-ED73-C846-8454-6A46B492A583}" dt="2024-05-30T18:22:31.214" v="101" actId="207"/>
          <ac:spMkLst>
            <pc:docMk/>
            <pc:sldMk cId="3684436462" sldId="383"/>
            <ac:spMk id="2" creationId="{547D866F-9E9C-C56E-BCD2-749526C6E49C}"/>
          </ac:spMkLst>
        </pc:spChg>
      </pc:sldChg>
      <pc:sldChg chg="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4121566643" sldId="384"/>
        </pc:sldMkLst>
      </pc:sldChg>
      <pc:sldChg chg="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1280544619" sldId="385"/>
        </pc:sldMkLst>
      </pc:sldChg>
      <pc:sldChg chg="addSp delSp modSp mod">
        <pc:chgData name="Niels Kok" userId="bf6072a1-ab6a-477d-a1f4-08f1e295eb0d" providerId="ADAL" clId="{AB8DD4DB-ED73-C846-8454-6A46B492A583}" dt="2024-05-30T18:13:36.637" v="3"/>
        <pc:sldMkLst>
          <pc:docMk/>
          <pc:sldMk cId="2881627533" sldId="497"/>
        </pc:sldMkLst>
        <pc:spChg chg="add del mod">
          <ac:chgData name="Niels Kok" userId="bf6072a1-ab6a-477d-a1f4-08f1e295eb0d" providerId="ADAL" clId="{AB8DD4DB-ED73-C846-8454-6A46B492A583}" dt="2024-05-30T18:13:36.637" v="3"/>
          <ac:spMkLst>
            <pc:docMk/>
            <pc:sldMk cId="2881627533" sldId="497"/>
            <ac:spMk id="3" creationId="{C0A77150-A804-6E82-19E5-16244F98F1B6}"/>
          </ac:spMkLst>
        </pc:spChg>
      </pc:sldChg>
      <pc:sldChg chg="addSp delSp modSp mod">
        <pc:chgData name="Niels Kok" userId="bf6072a1-ab6a-477d-a1f4-08f1e295eb0d" providerId="ADAL" clId="{AB8DD4DB-ED73-C846-8454-6A46B492A583}" dt="2024-05-30T18:13:46.797" v="9"/>
        <pc:sldMkLst>
          <pc:docMk/>
          <pc:sldMk cId="3325552650" sldId="1200"/>
        </pc:sldMkLst>
        <pc:spChg chg="add del mod">
          <ac:chgData name="Niels Kok" userId="bf6072a1-ab6a-477d-a1f4-08f1e295eb0d" providerId="ADAL" clId="{AB8DD4DB-ED73-C846-8454-6A46B492A583}" dt="2024-05-30T18:13:42.642" v="7"/>
          <ac:spMkLst>
            <pc:docMk/>
            <pc:sldMk cId="3325552650" sldId="1200"/>
            <ac:spMk id="2" creationId="{6D06B5FF-127B-3907-22C9-DFFDCD64BE25}"/>
          </ac:spMkLst>
        </pc:spChg>
        <pc:spChg chg="add del mod">
          <ac:chgData name="Niels Kok" userId="bf6072a1-ab6a-477d-a1f4-08f1e295eb0d" providerId="ADAL" clId="{AB8DD4DB-ED73-C846-8454-6A46B492A583}" dt="2024-05-30T18:13:46.797" v="9"/>
          <ac:spMkLst>
            <pc:docMk/>
            <pc:sldMk cId="3325552650" sldId="1200"/>
            <ac:spMk id="4" creationId="{F6D00B4D-E3C7-EF58-347E-E40B731A5004}"/>
          </ac:spMkLst>
        </pc:spChg>
      </pc:sldChg>
      <pc:sldChg chg="modSp mod">
        <pc:chgData name="Niels Kok" userId="bf6072a1-ab6a-477d-a1f4-08f1e295eb0d" providerId="ADAL" clId="{AB8DD4DB-ED73-C846-8454-6A46B492A583}" dt="2024-05-30T18:22:03.254" v="96" actId="207"/>
        <pc:sldMkLst>
          <pc:docMk/>
          <pc:sldMk cId="2202963955" sldId="1241"/>
        </pc:sldMkLst>
        <pc:spChg chg="mod">
          <ac:chgData name="Niels Kok" userId="bf6072a1-ab6a-477d-a1f4-08f1e295eb0d" providerId="ADAL" clId="{AB8DD4DB-ED73-C846-8454-6A46B492A583}" dt="2024-05-30T18:22:03.254" v="96" actId="207"/>
          <ac:spMkLst>
            <pc:docMk/>
            <pc:sldMk cId="2202963955" sldId="1241"/>
            <ac:spMk id="7" creationId="{EA129617-0EDC-9887-1CC5-EFBD53DCA38C}"/>
          </ac:spMkLst>
        </pc:spChg>
        <pc:spChg chg="mod">
          <ac:chgData name="Niels Kok" userId="bf6072a1-ab6a-477d-a1f4-08f1e295eb0d" providerId="ADAL" clId="{AB8DD4DB-ED73-C846-8454-6A46B492A583}" dt="2024-05-30T18:22:03.254" v="96" actId="207"/>
          <ac:spMkLst>
            <pc:docMk/>
            <pc:sldMk cId="2202963955" sldId="1241"/>
            <ac:spMk id="8" creationId="{B7822647-F9BD-86C5-9D5B-A35698573C1F}"/>
          </ac:spMkLst>
        </pc:spChg>
        <pc:spChg chg="mod">
          <ac:chgData name="Niels Kok" userId="bf6072a1-ab6a-477d-a1f4-08f1e295eb0d" providerId="ADAL" clId="{AB8DD4DB-ED73-C846-8454-6A46B492A583}" dt="2024-05-30T18:22:03.254" v="96" actId="207"/>
          <ac:spMkLst>
            <pc:docMk/>
            <pc:sldMk cId="2202963955" sldId="1241"/>
            <ac:spMk id="9" creationId="{FAC0AC0C-9E99-DE76-9A73-9F84B7A4CF0A}"/>
          </ac:spMkLst>
        </pc:spChg>
      </pc:sldChg>
      <pc:sldChg chg="mod modShow">
        <pc:chgData name="Niels Kok" userId="bf6072a1-ab6a-477d-a1f4-08f1e295eb0d" providerId="ADAL" clId="{AB8DD4DB-ED73-C846-8454-6A46B492A583}" dt="2024-05-30T18:13:17.199" v="0" actId="729"/>
        <pc:sldMkLst>
          <pc:docMk/>
          <pc:sldMk cId="3518825413" sldId="1246"/>
        </pc:sldMkLst>
      </pc:sldChg>
      <pc:sldChg chg="modSp del mod modShow">
        <pc:chgData name="Niels Kok" userId="bf6072a1-ab6a-477d-a1f4-08f1e295eb0d" providerId="ADAL" clId="{AB8DD4DB-ED73-C846-8454-6A46B492A583}" dt="2024-05-30T18:30:47.463" v="233" actId="2696"/>
        <pc:sldMkLst>
          <pc:docMk/>
          <pc:sldMk cId="911376155" sldId="1255"/>
        </pc:sldMkLst>
        <pc:spChg chg="mod">
          <ac:chgData name="Niels Kok" userId="bf6072a1-ab6a-477d-a1f4-08f1e295eb0d" providerId="ADAL" clId="{AB8DD4DB-ED73-C846-8454-6A46B492A583}" dt="2024-05-30T18:21:38.462" v="91" actId="207"/>
          <ac:spMkLst>
            <pc:docMk/>
            <pc:sldMk cId="911376155" sldId="1255"/>
            <ac:spMk id="37" creationId="{F2648935-9A1B-B847-A31D-7107F40EF9AD}"/>
          </ac:spMkLst>
        </pc:spChg>
      </pc:sldChg>
      <pc:sldChg chg="modSp mod">
        <pc:chgData name="Niels Kok" userId="bf6072a1-ab6a-477d-a1f4-08f1e295eb0d" providerId="ADAL" clId="{AB8DD4DB-ED73-C846-8454-6A46B492A583}" dt="2024-05-30T18:22:12.122" v="97" actId="207"/>
        <pc:sldMkLst>
          <pc:docMk/>
          <pc:sldMk cId="4005368027" sldId="1256"/>
        </pc:sldMkLst>
        <pc:spChg chg="mod">
          <ac:chgData name="Niels Kok" userId="bf6072a1-ab6a-477d-a1f4-08f1e295eb0d" providerId="ADAL" clId="{AB8DD4DB-ED73-C846-8454-6A46B492A583}" dt="2024-05-30T18:18:41.539" v="34" actId="207"/>
          <ac:spMkLst>
            <pc:docMk/>
            <pc:sldMk cId="4005368027" sldId="1256"/>
            <ac:spMk id="3" creationId="{66071825-0947-4C40-BA18-1D92B2120851}"/>
          </ac:spMkLst>
        </pc:spChg>
        <pc:spChg chg="mod">
          <ac:chgData name="Niels Kok" userId="bf6072a1-ab6a-477d-a1f4-08f1e295eb0d" providerId="ADAL" clId="{AB8DD4DB-ED73-C846-8454-6A46B492A583}" dt="2024-05-30T18:22:12.122" v="97" actId="207"/>
          <ac:spMkLst>
            <pc:docMk/>
            <pc:sldMk cId="4005368027" sldId="1256"/>
            <ac:spMk id="37" creationId="{F2648935-9A1B-B847-A31D-7107F40EF9AD}"/>
          </ac:spMkLst>
        </pc:spChg>
      </pc:sldChg>
      <pc:sldChg chg="modSp mod">
        <pc:chgData name="Niels Kok" userId="bf6072a1-ab6a-477d-a1f4-08f1e295eb0d" providerId="ADAL" clId="{AB8DD4DB-ED73-C846-8454-6A46B492A583}" dt="2024-05-30T18:24:51.737" v="126" actId="207"/>
        <pc:sldMkLst>
          <pc:docMk/>
          <pc:sldMk cId="2523969172" sldId="1258"/>
        </pc:sldMkLst>
        <pc:spChg chg="mod">
          <ac:chgData name="Niels Kok" userId="bf6072a1-ab6a-477d-a1f4-08f1e295eb0d" providerId="ADAL" clId="{AB8DD4DB-ED73-C846-8454-6A46B492A583}" dt="2024-05-30T18:24:51.737" v="126" actId="207"/>
          <ac:spMkLst>
            <pc:docMk/>
            <pc:sldMk cId="2523969172" sldId="1258"/>
            <ac:spMk id="3" creationId="{66071825-0947-4C40-BA18-1D92B2120851}"/>
          </ac:spMkLst>
        </pc:spChg>
        <pc:spChg chg="mod">
          <ac:chgData name="Niels Kok" userId="bf6072a1-ab6a-477d-a1f4-08f1e295eb0d" providerId="ADAL" clId="{AB8DD4DB-ED73-C846-8454-6A46B492A583}" dt="2024-05-30T18:24:51.737" v="126" actId="207"/>
          <ac:spMkLst>
            <pc:docMk/>
            <pc:sldMk cId="2523969172" sldId="1258"/>
            <ac:spMk id="37" creationId="{F2648935-9A1B-B847-A31D-7107F40EF9AD}"/>
          </ac:spMkLst>
        </pc:spChg>
      </pc:sldChg>
      <pc:sldChg chg="modSp mod">
        <pc:chgData name="Niels Kok" userId="bf6072a1-ab6a-477d-a1f4-08f1e295eb0d" providerId="ADAL" clId="{AB8DD4DB-ED73-C846-8454-6A46B492A583}" dt="2024-05-30T18:22:15.303" v="98" actId="207"/>
        <pc:sldMkLst>
          <pc:docMk/>
          <pc:sldMk cId="2244765" sldId="1259"/>
        </pc:sldMkLst>
        <pc:spChg chg="mod">
          <ac:chgData name="Niels Kok" userId="bf6072a1-ab6a-477d-a1f4-08f1e295eb0d" providerId="ADAL" clId="{AB8DD4DB-ED73-C846-8454-6A46B492A583}" dt="2024-05-30T18:22:15.303" v="98" actId="207"/>
          <ac:spMkLst>
            <pc:docMk/>
            <pc:sldMk cId="2244765" sldId="1259"/>
            <ac:spMk id="3" creationId="{E08189DC-0A13-9BE0-4934-CFF56F29EB83}"/>
          </ac:spMkLst>
        </pc:spChg>
        <pc:spChg chg="mod">
          <ac:chgData name="Niels Kok" userId="bf6072a1-ab6a-477d-a1f4-08f1e295eb0d" providerId="ADAL" clId="{AB8DD4DB-ED73-C846-8454-6A46B492A583}" dt="2024-05-30T18:22:15.303" v="98" actId="207"/>
          <ac:spMkLst>
            <pc:docMk/>
            <pc:sldMk cId="2244765" sldId="1259"/>
            <ac:spMk id="4" creationId="{B5321D00-2B95-AC2F-06A1-DF51C1246E25}"/>
          </ac:spMkLst>
        </pc:spChg>
      </pc:sldChg>
      <pc:sldChg chg="modSp mod">
        <pc:chgData name="Niels Kok" userId="bf6072a1-ab6a-477d-a1f4-08f1e295eb0d" providerId="ADAL" clId="{AB8DD4DB-ED73-C846-8454-6A46B492A583}" dt="2024-05-30T18:21:32.838" v="90" actId="207"/>
        <pc:sldMkLst>
          <pc:docMk/>
          <pc:sldMk cId="1510254686" sldId="1260"/>
        </pc:sldMkLst>
        <pc:spChg chg="mod">
          <ac:chgData name="Niels Kok" userId="bf6072a1-ab6a-477d-a1f4-08f1e295eb0d" providerId="ADAL" clId="{AB8DD4DB-ED73-C846-8454-6A46B492A583}" dt="2024-05-30T18:21:32.838" v="90" actId="207"/>
          <ac:spMkLst>
            <pc:docMk/>
            <pc:sldMk cId="1510254686" sldId="1260"/>
            <ac:spMk id="3" creationId="{66071825-0947-4C40-BA18-1D92B2120851}"/>
          </ac:spMkLst>
        </pc:spChg>
        <pc:spChg chg="mod">
          <ac:chgData name="Niels Kok" userId="bf6072a1-ab6a-477d-a1f4-08f1e295eb0d" providerId="ADAL" clId="{AB8DD4DB-ED73-C846-8454-6A46B492A583}" dt="2024-05-30T18:21:32.838" v="90" actId="207"/>
          <ac:spMkLst>
            <pc:docMk/>
            <pc:sldMk cId="1510254686" sldId="1260"/>
            <ac:spMk id="37" creationId="{F2648935-9A1B-B847-A31D-7107F40EF9AD}"/>
          </ac:spMkLst>
        </pc:spChg>
      </pc:sldChg>
      <pc:sldChg chg="modSp mod">
        <pc:chgData name="Niels Kok" userId="bf6072a1-ab6a-477d-a1f4-08f1e295eb0d" providerId="ADAL" clId="{AB8DD4DB-ED73-C846-8454-6A46B492A583}" dt="2024-05-30T18:25:56.428" v="139" actId="207"/>
        <pc:sldMkLst>
          <pc:docMk/>
          <pc:sldMk cId="4173930312" sldId="1278"/>
        </pc:sldMkLst>
        <pc:spChg chg="mod">
          <ac:chgData name="Niels Kok" userId="bf6072a1-ab6a-477d-a1f4-08f1e295eb0d" providerId="ADAL" clId="{AB8DD4DB-ED73-C846-8454-6A46B492A583}" dt="2024-05-30T18:25:56.428" v="139" actId="207"/>
          <ac:spMkLst>
            <pc:docMk/>
            <pc:sldMk cId="4173930312" sldId="1278"/>
            <ac:spMk id="3" creationId="{66071825-0947-4C40-BA18-1D92B2120851}"/>
          </ac:spMkLst>
        </pc:spChg>
        <pc:spChg chg="mod">
          <ac:chgData name="Niels Kok" userId="bf6072a1-ab6a-477d-a1f4-08f1e295eb0d" providerId="ADAL" clId="{AB8DD4DB-ED73-C846-8454-6A46B492A583}" dt="2024-05-30T18:25:56.428" v="139" actId="207"/>
          <ac:spMkLst>
            <pc:docMk/>
            <pc:sldMk cId="4173930312" sldId="1278"/>
            <ac:spMk id="37" creationId="{F2648935-9A1B-B847-A31D-7107F40EF9AD}"/>
          </ac:spMkLst>
        </pc:spChg>
      </pc:sldChg>
      <pc:sldChg chg="modSp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1478399823" sldId="1280"/>
        </pc:sldMkLst>
        <pc:spChg chg="mod">
          <ac:chgData name="Niels Kok" userId="bf6072a1-ab6a-477d-a1f4-08f1e295eb0d" providerId="ADAL" clId="{AB8DD4DB-ED73-C846-8454-6A46B492A583}" dt="2024-05-30T18:23:25.309" v="109" actId="207"/>
          <ac:spMkLst>
            <pc:docMk/>
            <pc:sldMk cId="1478399823" sldId="1280"/>
            <ac:spMk id="2" creationId="{6BA32B8E-874D-524B-858C-5969EEB7D31E}"/>
          </ac:spMkLst>
        </pc:spChg>
        <pc:spChg chg="mod">
          <ac:chgData name="Niels Kok" userId="bf6072a1-ab6a-477d-a1f4-08f1e295eb0d" providerId="ADAL" clId="{AB8DD4DB-ED73-C846-8454-6A46B492A583}" dt="2024-05-30T18:23:25.309" v="109" actId="207"/>
          <ac:spMkLst>
            <pc:docMk/>
            <pc:sldMk cId="1478399823" sldId="1280"/>
            <ac:spMk id="3" creationId="{20F3324C-E989-F80C-C861-3C71F1F67CB0}"/>
          </ac:spMkLst>
        </pc:spChg>
      </pc:sldChg>
      <pc:sldChg chg="modSp mod">
        <pc:chgData name="Niels Kok" userId="bf6072a1-ab6a-477d-a1f4-08f1e295eb0d" providerId="ADAL" clId="{AB8DD4DB-ED73-C846-8454-6A46B492A583}" dt="2024-05-30T18:18:29.251" v="32" actId="207"/>
        <pc:sldMkLst>
          <pc:docMk/>
          <pc:sldMk cId="3269429736" sldId="1281"/>
        </pc:sldMkLst>
        <pc:spChg chg="mod">
          <ac:chgData name="Niels Kok" userId="bf6072a1-ab6a-477d-a1f4-08f1e295eb0d" providerId="ADAL" clId="{AB8DD4DB-ED73-C846-8454-6A46B492A583}" dt="2024-05-30T18:18:29.251" v="32" actId="207"/>
          <ac:spMkLst>
            <pc:docMk/>
            <pc:sldMk cId="3269429736" sldId="1281"/>
            <ac:spMk id="2" creationId="{B3738860-B6CE-008D-AC88-78A7B6690E96}"/>
          </ac:spMkLst>
        </pc:spChg>
        <pc:spChg chg="mod">
          <ac:chgData name="Niels Kok" userId="bf6072a1-ab6a-477d-a1f4-08f1e295eb0d" providerId="ADAL" clId="{AB8DD4DB-ED73-C846-8454-6A46B492A583}" dt="2024-05-30T18:18:29.251" v="32" actId="207"/>
          <ac:spMkLst>
            <pc:docMk/>
            <pc:sldMk cId="3269429736" sldId="1281"/>
            <ac:spMk id="3" creationId="{F82A9E00-AF75-0D69-8427-9143A888BA9C}"/>
          </ac:spMkLst>
        </pc:spChg>
        <pc:spChg chg="mod">
          <ac:chgData name="Niels Kok" userId="bf6072a1-ab6a-477d-a1f4-08f1e295eb0d" providerId="ADAL" clId="{AB8DD4DB-ED73-C846-8454-6A46B492A583}" dt="2024-05-30T18:18:29.251" v="32" actId="207"/>
          <ac:spMkLst>
            <pc:docMk/>
            <pc:sldMk cId="3269429736" sldId="1281"/>
            <ac:spMk id="4" creationId="{19F7617E-71F5-A86E-E451-B64963E7020E}"/>
          </ac:spMkLst>
        </pc:spChg>
      </pc:sldChg>
      <pc:sldChg chg="modSp mod">
        <pc:chgData name="Niels Kok" userId="bf6072a1-ab6a-477d-a1f4-08f1e295eb0d" providerId="ADAL" clId="{AB8DD4DB-ED73-C846-8454-6A46B492A583}" dt="2024-05-30T18:21:47.935" v="94" actId="207"/>
        <pc:sldMkLst>
          <pc:docMk/>
          <pc:sldMk cId="2108208028" sldId="1285"/>
        </pc:sldMkLst>
        <pc:spChg chg="mod">
          <ac:chgData name="Niels Kok" userId="bf6072a1-ab6a-477d-a1f4-08f1e295eb0d" providerId="ADAL" clId="{AB8DD4DB-ED73-C846-8454-6A46B492A583}" dt="2024-05-30T18:21:47.935" v="94" actId="207"/>
          <ac:spMkLst>
            <pc:docMk/>
            <pc:sldMk cId="2108208028" sldId="1285"/>
            <ac:spMk id="2" creationId="{69A83685-760A-FD44-1168-9CB29E5F60C1}"/>
          </ac:spMkLst>
        </pc:spChg>
        <pc:spChg chg="mod">
          <ac:chgData name="Niels Kok" userId="bf6072a1-ab6a-477d-a1f4-08f1e295eb0d" providerId="ADAL" clId="{AB8DD4DB-ED73-C846-8454-6A46B492A583}" dt="2024-05-30T18:21:47.935" v="94" actId="207"/>
          <ac:spMkLst>
            <pc:docMk/>
            <pc:sldMk cId="2108208028" sldId="1285"/>
            <ac:spMk id="3" creationId="{CA3F13D7-9D5C-60DB-3B3A-2B3041456A9A}"/>
          </ac:spMkLst>
        </pc:spChg>
        <pc:spChg chg="mod">
          <ac:chgData name="Niels Kok" userId="bf6072a1-ab6a-477d-a1f4-08f1e295eb0d" providerId="ADAL" clId="{AB8DD4DB-ED73-C846-8454-6A46B492A583}" dt="2024-05-30T18:21:47.935" v="94" actId="207"/>
          <ac:spMkLst>
            <pc:docMk/>
            <pc:sldMk cId="2108208028" sldId="1285"/>
            <ac:spMk id="4" creationId="{5CB824B3-6497-4F67-BC8D-FA2ADFB317D5}"/>
          </ac:spMkLst>
        </pc:spChg>
      </pc:sldChg>
      <pc:sldChg chg="modSp mod">
        <pc:chgData name="Niels Kok" userId="bf6072a1-ab6a-477d-a1f4-08f1e295eb0d" providerId="ADAL" clId="{AB8DD4DB-ED73-C846-8454-6A46B492A583}" dt="2024-05-30T18:25:51.364" v="138" actId="207"/>
        <pc:sldMkLst>
          <pc:docMk/>
          <pc:sldMk cId="231939473" sldId="1297"/>
        </pc:sldMkLst>
        <pc:spChg chg="mod">
          <ac:chgData name="Niels Kok" userId="bf6072a1-ab6a-477d-a1f4-08f1e295eb0d" providerId="ADAL" clId="{AB8DD4DB-ED73-C846-8454-6A46B492A583}" dt="2024-05-30T18:25:47.519" v="137" actId="207"/>
          <ac:spMkLst>
            <pc:docMk/>
            <pc:sldMk cId="231939473" sldId="1297"/>
            <ac:spMk id="4" creationId="{4777A512-396E-B47E-8CC4-197F101C16CE}"/>
          </ac:spMkLst>
        </pc:spChg>
        <pc:spChg chg="mod">
          <ac:chgData name="Niels Kok" userId="bf6072a1-ab6a-477d-a1f4-08f1e295eb0d" providerId="ADAL" clId="{AB8DD4DB-ED73-C846-8454-6A46B492A583}" dt="2024-05-30T18:25:47.519" v="137" actId="207"/>
          <ac:spMkLst>
            <pc:docMk/>
            <pc:sldMk cId="231939473" sldId="1297"/>
            <ac:spMk id="5" creationId="{6660CDCE-9D65-AA79-0424-9862EBFEE567}"/>
          </ac:spMkLst>
        </pc:spChg>
        <pc:spChg chg="mod">
          <ac:chgData name="Niels Kok" userId="bf6072a1-ab6a-477d-a1f4-08f1e295eb0d" providerId="ADAL" clId="{AB8DD4DB-ED73-C846-8454-6A46B492A583}" dt="2024-05-30T18:25:51.364" v="138" actId="207"/>
          <ac:spMkLst>
            <pc:docMk/>
            <pc:sldMk cId="231939473" sldId="1297"/>
            <ac:spMk id="13" creationId="{9B7C5B93-C6FA-79A8-8FEE-D01EC3DB6193}"/>
          </ac:spMkLst>
        </pc:spChg>
      </pc:sldChg>
      <pc:sldChg chg="modSp mod">
        <pc:chgData name="Niels Kok" userId="bf6072a1-ab6a-477d-a1f4-08f1e295eb0d" providerId="ADAL" clId="{AB8DD4DB-ED73-C846-8454-6A46B492A583}" dt="2024-05-30T18:25:40.728" v="136" actId="207"/>
        <pc:sldMkLst>
          <pc:docMk/>
          <pc:sldMk cId="4176219120" sldId="1298"/>
        </pc:sldMkLst>
        <pc:spChg chg="mod">
          <ac:chgData name="Niels Kok" userId="bf6072a1-ab6a-477d-a1f4-08f1e295eb0d" providerId="ADAL" clId="{AB8DD4DB-ED73-C846-8454-6A46B492A583}" dt="2024-05-30T18:25:40.728" v="136" actId="207"/>
          <ac:spMkLst>
            <pc:docMk/>
            <pc:sldMk cId="4176219120" sldId="1298"/>
            <ac:spMk id="2" creationId="{D1AD293D-F403-AFE8-6A98-D259722AC1EC}"/>
          </ac:spMkLst>
        </pc:spChg>
        <pc:spChg chg="mod">
          <ac:chgData name="Niels Kok" userId="bf6072a1-ab6a-477d-a1f4-08f1e295eb0d" providerId="ADAL" clId="{AB8DD4DB-ED73-C846-8454-6A46B492A583}" dt="2024-05-30T18:25:23.192" v="133" actId="207"/>
          <ac:spMkLst>
            <pc:docMk/>
            <pc:sldMk cId="4176219120" sldId="1298"/>
            <ac:spMk id="4" creationId="{4777A512-396E-B47E-8CC4-197F101C16CE}"/>
          </ac:spMkLst>
        </pc:spChg>
        <pc:spChg chg="mod">
          <ac:chgData name="Niels Kok" userId="bf6072a1-ab6a-477d-a1f4-08f1e295eb0d" providerId="ADAL" clId="{AB8DD4DB-ED73-C846-8454-6A46B492A583}" dt="2024-05-30T18:25:23.192" v="133" actId="207"/>
          <ac:spMkLst>
            <pc:docMk/>
            <pc:sldMk cId="4176219120" sldId="1298"/>
            <ac:spMk id="5" creationId="{6660CDCE-9D65-AA79-0424-9862EBFEE567}"/>
          </ac:spMkLst>
        </pc:spChg>
      </pc:sldChg>
      <pc:sldChg chg="modSp mod">
        <pc:chgData name="Niels Kok" userId="bf6072a1-ab6a-477d-a1f4-08f1e295eb0d" providerId="ADAL" clId="{AB8DD4DB-ED73-C846-8454-6A46B492A583}" dt="2024-05-30T18:25:12.169" v="130" actId="207"/>
        <pc:sldMkLst>
          <pc:docMk/>
          <pc:sldMk cId="1882666526" sldId="1299"/>
        </pc:sldMkLst>
        <pc:spChg chg="mod">
          <ac:chgData name="Niels Kok" userId="bf6072a1-ab6a-477d-a1f4-08f1e295eb0d" providerId="ADAL" clId="{AB8DD4DB-ED73-C846-8454-6A46B492A583}" dt="2024-05-30T18:25:12.169" v="130" actId="207"/>
          <ac:spMkLst>
            <pc:docMk/>
            <pc:sldMk cId="1882666526" sldId="1299"/>
            <ac:spMk id="2" creationId="{6F0653C2-4ABD-3955-E268-EC0530645F2E}"/>
          </ac:spMkLst>
        </pc:spChg>
        <pc:spChg chg="mod">
          <ac:chgData name="Niels Kok" userId="bf6072a1-ab6a-477d-a1f4-08f1e295eb0d" providerId="ADAL" clId="{AB8DD4DB-ED73-C846-8454-6A46B492A583}" dt="2024-05-30T18:25:12.169" v="130" actId="207"/>
          <ac:spMkLst>
            <pc:docMk/>
            <pc:sldMk cId="1882666526" sldId="1299"/>
            <ac:spMk id="4" creationId="{4777A512-396E-B47E-8CC4-197F101C16CE}"/>
          </ac:spMkLst>
        </pc:spChg>
        <pc:spChg chg="mod">
          <ac:chgData name="Niels Kok" userId="bf6072a1-ab6a-477d-a1f4-08f1e295eb0d" providerId="ADAL" clId="{AB8DD4DB-ED73-C846-8454-6A46B492A583}" dt="2024-05-30T18:25:12.169" v="130" actId="207"/>
          <ac:spMkLst>
            <pc:docMk/>
            <pc:sldMk cId="1882666526" sldId="1299"/>
            <ac:spMk id="5" creationId="{6660CDCE-9D65-AA79-0424-9862EBFEE567}"/>
          </ac:spMkLst>
        </pc:spChg>
      </pc:sldChg>
      <pc:sldChg chg="modSp mod">
        <pc:chgData name="Niels Kok" userId="bf6072a1-ab6a-477d-a1f4-08f1e295eb0d" providerId="ADAL" clId="{AB8DD4DB-ED73-C846-8454-6A46B492A583}" dt="2024-05-30T18:25:19.366" v="132" actId="207"/>
        <pc:sldMkLst>
          <pc:docMk/>
          <pc:sldMk cId="733663128" sldId="1300"/>
        </pc:sldMkLst>
        <pc:spChg chg="mod">
          <ac:chgData name="Niels Kok" userId="bf6072a1-ab6a-477d-a1f4-08f1e295eb0d" providerId="ADAL" clId="{AB8DD4DB-ED73-C846-8454-6A46B492A583}" dt="2024-05-30T18:25:19.366" v="132" actId="207"/>
          <ac:spMkLst>
            <pc:docMk/>
            <pc:sldMk cId="733663128" sldId="1300"/>
            <ac:spMk id="4" creationId="{AD3E5202-387F-86DE-F1A5-BA836D644C64}"/>
          </ac:spMkLst>
        </pc:spChg>
        <pc:spChg chg="mod">
          <ac:chgData name="Niels Kok" userId="bf6072a1-ab6a-477d-a1f4-08f1e295eb0d" providerId="ADAL" clId="{AB8DD4DB-ED73-C846-8454-6A46B492A583}" dt="2024-05-30T18:25:19.366" v="132" actId="207"/>
          <ac:spMkLst>
            <pc:docMk/>
            <pc:sldMk cId="733663128" sldId="1300"/>
            <ac:spMk id="5" creationId="{8108FC9D-EF10-D1E5-6372-36075316A26F}"/>
          </ac:spMkLst>
        </pc:spChg>
        <pc:spChg chg="mod">
          <ac:chgData name="Niels Kok" userId="bf6072a1-ab6a-477d-a1f4-08f1e295eb0d" providerId="ADAL" clId="{AB8DD4DB-ED73-C846-8454-6A46B492A583}" dt="2024-05-30T18:25:19.366" v="132" actId="207"/>
          <ac:spMkLst>
            <pc:docMk/>
            <pc:sldMk cId="733663128" sldId="1300"/>
            <ac:spMk id="6" creationId="{E6A835C2-FD10-D30D-54BA-F57C16455CA7}"/>
          </ac:spMkLst>
        </pc:spChg>
      </pc:sldChg>
      <pc:sldChg chg="modSp mod">
        <pc:chgData name="Niels Kok" userId="bf6072a1-ab6a-477d-a1f4-08f1e295eb0d" providerId="ADAL" clId="{AB8DD4DB-ED73-C846-8454-6A46B492A583}" dt="2024-05-30T18:25:06.880" v="129" actId="207"/>
        <pc:sldMkLst>
          <pc:docMk/>
          <pc:sldMk cId="4070202695" sldId="1302"/>
        </pc:sldMkLst>
        <pc:spChg chg="mod">
          <ac:chgData name="Niels Kok" userId="bf6072a1-ab6a-477d-a1f4-08f1e295eb0d" providerId="ADAL" clId="{AB8DD4DB-ED73-C846-8454-6A46B492A583}" dt="2024-05-30T18:25:06.880" v="129" actId="207"/>
          <ac:spMkLst>
            <pc:docMk/>
            <pc:sldMk cId="4070202695" sldId="1302"/>
            <ac:spMk id="2" creationId="{D1D05050-07D3-D1FE-E964-E93073E0ED4A}"/>
          </ac:spMkLst>
        </pc:spChg>
        <pc:spChg chg="mod">
          <ac:chgData name="Niels Kok" userId="bf6072a1-ab6a-477d-a1f4-08f1e295eb0d" providerId="ADAL" clId="{AB8DD4DB-ED73-C846-8454-6A46B492A583}" dt="2024-05-30T18:25:06.880" v="129" actId="207"/>
          <ac:spMkLst>
            <pc:docMk/>
            <pc:sldMk cId="4070202695" sldId="1302"/>
            <ac:spMk id="3" creationId="{B685B7D4-F530-154D-26F5-50AED14CFA26}"/>
          </ac:spMkLst>
        </pc:spChg>
        <pc:spChg chg="mod">
          <ac:chgData name="Niels Kok" userId="bf6072a1-ab6a-477d-a1f4-08f1e295eb0d" providerId="ADAL" clId="{AB8DD4DB-ED73-C846-8454-6A46B492A583}" dt="2024-05-30T18:25:06.880" v="129" actId="207"/>
          <ac:spMkLst>
            <pc:docMk/>
            <pc:sldMk cId="4070202695" sldId="1302"/>
            <ac:spMk id="4" creationId="{541919BE-C7FD-AA81-152F-37F69D0F8AC2}"/>
          </ac:spMkLst>
        </pc:spChg>
      </pc:sldChg>
      <pc:sldChg chg="modSp mod">
        <pc:chgData name="Niels Kok" userId="bf6072a1-ab6a-477d-a1f4-08f1e295eb0d" providerId="ADAL" clId="{AB8DD4DB-ED73-C846-8454-6A46B492A583}" dt="2024-05-30T18:25:15.208" v="131" actId="207"/>
        <pc:sldMkLst>
          <pc:docMk/>
          <pc:sldMk cId="731562399" sldId="1304"/>
        </pc:sldMkLst>
        <pc:spChg chg="mod">
          <ac:chgData name="Niels Kok" userId="bf6072a1-ab6a-477d-a1f4-08f1e295eb0d" providerId="ADAL" clId="{AB8DD4DB-ED73-C846-8454-6A46B492A583}" dt="2024-05-30T18:25:15.208" v="131" actId="207"/>
          <ac:spMkLst>
            <pc:docMk/>
            <pc:sldMk cId="731562399" sldId="1304"/>
            <ac:spMk id="4" creationId="{F4BC584A-97F9-61FE-D659-28D1B443A82C}"/>
          </ac:spMkLst>
        </pc:spChg>
        <pc:spChg chg="mod">
          <ac:chgData name="Niels Kok" userId="bf6072a1-ab6a-477d-a1f4-08f1e295eb0d" providerId="ADAL" clId="{AB8DD4DB-ED73-C846-8454-6A46B492A583}" dt="2024-05-30T18:25:15.208" v="131" actId="207"/>
          <ac:spMkLst>
            <pc:docMk/>
            <pc:sldMk cId="731562399" sldId="1304"/>
            <ac:spMk id="5" creationId="{0AFF6739-9AAA-EEBF-0B85-3BAC8CA403A9}"/>
          </ac:spMkLst>
        </pc:spChg>
        <pc:spChg chg="mod">
          <ac:chgData name="Niels Kok" userId="bf6072a1-ab6a-477d-a1f4-08f1e295eb0d" providerId="ADAL" clId="{AB8DD4DB-ED73-C846-8454-6A46B492A583}" dt="2024-05-30T18:25:15.208" v="131" actId="207"/>
          <ac:spMkLst>
            <pc:docMk/>
            <pc:sldMk cId="731562399" sldId="1304"/>
            <ac:spMk id="8" creationId="{9B6B5C4E-6260-EAD6-6AA3-5A59F9A51F63}"/>
          </ac:spMkLst>
        </pc:spChg>
      </pc:sldChg>
      <pc:sldChg chg="modSp mod">
        <pc:chgData name="Niels Kok" userId="bf6072a1-ab6a-477d-a1f4-08f1e295eb0d" providerId="ADAL" clId="{AB8DD4DB-ED73-C846-8454-6A46B492A583}" dt="2024-05-30T18:24:57.632" v="127" actId="207"/>
        <pc:sldMkLst>
          <pc:docMk/>
          <pc:sldMk cId="4261088474" sldId="1320"/>
        </pc:sldMkLst>
        <pc:spChg chg="mod">
          <ac:chgData name="Niels Kok" userId="bf6072a1-ab6a-477d-a1f4-08f1e295eb0d" providerId="ADAL" clId="{AB8DD4DB-ED73-C846-8454-6A46B492A583}" dt="2024-05-30T18:24:57.632" v="127" actId="207"/>
          <ac:spMkLst>
            <pc:docMk/>
            <pc:sldMk cId="4261088474" sldId="1320"/>
            <ac:spMk id="2" creationId="{EF4DEFB4-5304-4CD0-F1E1-A490A9292350}"/>
          </ac:spMkLst>
        </pc:spChg>
        <pc:spChg chg="mod">
          <ac:chgData name="Niels Kok" userId="bf6072a1-ab6a-477d-a1f4-08f1e295eb0d" providerId="ADAL" clId="{AB8DD4DB-ED73-C846-8454-6A46B492A583}" dt="2024-05-30T18:24:57.632" v="127" actId="207"/>
          <ac:spMkLst>
            <pc:docMk/>
            <pc:sldMk cId="4261088474" sldId="1320"/>
            <ac:spMk id="3" creationId="{3C031C9D-DB00-B800-0373-073CC2D9BD58}"/>
          </ac:spMkLst>
        </pc:spChg>
      </pc:sldChg>
      <pc:sldChg chg="addSp delSp modSp mod">
        <pc:chgData name="Niels Kok" userId="bf6072a1-ab6a-477d-a1f4-08f1e295eb0d" providerId="ADAL" clId="{AB8DD4DB-ED73-C846-8454-6A46B492A583}" dt="2024-05-30T18:21:22.620" v="87" actId="207"/>
        <pc:sldMkLst>
          <pc:docMk/>
          <pc:sldMk cId="4042976420" sldId="1322"/>
        </pc:sldMkLst>
        <pc:spChg chg="add del mod">
          <ac:chgData name="Niels Kok" userId="bf6072a1-ab6a-477d-a1f4-08f1e295eb0d" providerId="ADAL" clId="{AB8DD4DB-ED73-C846-8454-6A46B492A583}" dt="2024-05-30T18:17:25.828" v="29"/>
          <ac:spMkLst>
            <pc:docMk/>
            <pc:sldMk cId="4042976420" sldId="1322"/>
            <ac:spMk id="2" creationId="{282FBAB1-4757-BE7F-B775-29F8B7396CB0}"/>
          </ac:spMkLst>
        </pc:spChg>
        <pc:spChg chg="mod">
          <ac:chgData name="Niels Kok" userId="bf6072a1-ab6a-477d-a1f4-08f1e295eb0d" providerId="ADAL" clId="{AB8DD4DB-ED73-C846-8454-6A46B492A583}" dt="2024-05-30T18:21:22.620" v="87" actId="207"/>
          <ac:spMkLst>
            <pc:docMk/>
            <pc:sldMk cId="4042976420" sldId="1322"/>
            <ac:spMk id="3" creationId="{A41FAD50-0201-5C24-0F84-F4FDD84E571F}"/>
          </ac:spMkLst>
        </pc:spChg>
        <pc:spChg chg="mod">
          <ac:chgData name="Niels Kok" userId="bf6072a1-ab6a-477d-a1f4-08f1e295eb0d" providerId="ADAL" clId="{AB8DD4DB-ED73-C846-8454-6A46B492A583}" dt="2024-05-30T18:21:22.620" v="87" actId="207"/>
          <ac:spMkLst>
            <pc:docMk/>
            <pc:sldMk cId="4042976420" sldId="1322"/>
            <ac:spMk id="4" creationId="{AA38C8BB-9492-8111-6C82-215B558979F0}"/>
          </ac:spMkLst>
        </pc:spChg>
        <pc:spChg chg="mod">
          <ac:chgData name="Niels Kok" userId="bf6072a1-ab6a-477d-a1f4-08f1e295eb0d" providerId="ADAL" clId="{AB8DD4DB-ED73-C846-8454-6A46B492A583}" dt="2024-05-30T18:21:22.620" v="87" actId="207"/>
          <ac:spMkLst>
            <pc:docMk/>
            <pc:sldMk cId="4042976420" sldId="1322"/>
            <ac:spMk id="5" creationId="{A175623B-DEAB-CB5A-F3BA-64AC8548F9F8}"/>
          </ac:spMkLst>
        </pc:spChg>
      </pc:sldChg>
      <pc:sldChg chg="modSp mod">
        <pc:chgData name="Niels Kok" userId="bf6072a1-ab6a-477d-a1f4-08f1e295eb0d" providerId="ADAL" clId="{AB8DD4DB-ED73-C846-8454-6A46B492A583}" dt="2024-05-30T18:21:18.791" v="86" actId="207"/>
        <pc:sldMkLst>
          <pc:docMk/>
          <pc:sldMk cId="1938112067" sldId="1323"/>
        </pc:sldMkLst>
        <pc:spChg chg="mod">
          <ac:chgData name="Niels Kok" userId="bf6072a1-ab6a-477d-a1f4-08f1e295eb0d" providerId="ADAL" clId="{AB8DD4DB-ED73-C846-8454-6A46B492A583}" dt="2024-05-30T18:21:18.791" v="86" actId="207"/>
          <ac:spMkLst>
            <pc:docMk/>
            <pc:sldMk cId="1938112067" sldId="1323"/>
            <ac:spMk id="2" creationId="{2633DB4E-B0EB-970C-5E70-3D0D1B6BB928}"/>
          </ac:spMkLst>
        </pc:spChg>
        <pc:spChg chg="mod">
          <ac:chgData name="Niels Kok" userId="bf6072a1-ab6a-477d-a1f4-08f1e295eb0d" providerId="ADAL" clId="{AB8DD4DB-ED73-C846-8454-6A46B492A583}" dt="2024-05-30T18:21:18.791" v="86" actId="207"/>
          <ac:spMkLst>
            <pc:docMk/>
            <pc:sldMk cId="1938112067" sldId="1323"/>
            <ac:spMk id="3" creationId="{3040AEA0-FC33-2D27-394F-55915989D00B}"/>
          </ac:spMkLst>
        </pc:spChg>
        <pc:spChg chg="mod">
          <ac:chgData name="Niels Kok" userId="bf6072a1-ab6a-477d-a1f4-08f1e295eb0d" providerId="ADAL" clId="{AB8DD4DB-ED73-C846-8454-6A46B492A583}" dt="2024-05-30T18:21:18.791" v="86" actId="207"/>
          <ac:spMkLst>
            <pc:docMk/>
            <pc:sldMk cId="1938112067" sldId="1323"/>
            <ac:spMk id="4" creationId="{8FB5E0BE-440A-9867-3C89-C5AE4F0C91EF}"/>
          </ac:spMkLst>
        </pc:spChg>
      </pc:sldChg>
      <pc:sldChg chg="modSp mod">
        <pc:chgData name="Niels Kok" userId="bf6072a1-ab6a-477d-a1f4-08f1e295eb0d" providerId="ADAL" clId="{AB8DD4DB-ED73-C846-8454-6A46B492A583}" dt="2024-05-30T18:21:29.250" v="89" actId="207"/>
        <pc:sldMkLst>
          <pc:docMk/>
          <pc:sldMk cId="1720845258" sldId="1327"/>
        </pc:sldMkLst>
        <pc:spChg chg="mod">
          <ac:chgData name="Niels Kok" userId="bf6072a1-ab6a-477d-a1f4-08f1e295eb0d" providerId="ADAL" clId="{AB8DD4DB-ED73-C846-8454-6A46B492A583}" dt="2024-05-30T18:21:29.250" v="89" actId="207"/>
          <ac:spMkLst>
            <pc:docMk/>
            <pc:sldMk cId="1720845258" sldId="1327"/>
            <ac:spMk id="2" creationId="{7436592F-F9E4-A33F-3FD7-674975675EB5}"/>
          </ac:spMkLst>
        </pc:spChg>
        <pc:spChg chg="mod">
          <ac:chgData name="Niels Kok" userId="bf6072a1-ab6a-477d-a1f4-08f1e295eb0d" providerId="ADAL" clId="{AB8DD4DB-ED73-C846-8454-6A46B492A583}" dt="2024-05-30T18:21:29.250" v="89" actId="207"/>
          <ac:spMkLst>
            <pc:docMk/>
            <pc:sldMk cId="1720845258" sldId="1327"/>
            <ac:spMk id="3" creationId="{4F0FCB14-F2E6-85AB-7704-9647952C3E53}"/>
          </ac:spMkLst>
        </pc:spChg>
        <pc:spChg chg="mod">
          <ac:chgData name="Niels Kok" userId="bf6072a1-ab6a-477d-a1f4-08f1e295eb0d" providerId="ADAL" clId="{AB8DD4DB-ED73-C846-8454-6A46B492A583}" dt="2024-05-30T18:21:29.250" v="89" actId="207"/>
          <ac:spMkLst>
            <pc:docMk/>
            <pc:sldMk cId="1720845258" sldId="1327"/>
            <ac:spMk id="4" creationId="{2A9BE644-E0E6-25B5-F234-A46F11F80347}"/>
          </ac:spMkLst>
        </pc:spChg>
      </pc:sldChg>
      <pc:sldChg chg="modSp mod">
        <pc:chgData name="Niels Kok" userId="bf6072a1-ab6a-477d-a1f4-08f1e295eb0d" providerId="ADAL" clId="{AB8DD4DB-ED73-C846-8454-6A46B492A583}" dt="2024-06-01T09:09:29.375" v="244" actId="20577"/>
        <pc:sldMkLst>
          <pc:docMk/>
          <pc:sldMk cId="728853977" sldId="1329"/>
        </pc:sldMkLst>
        <pc:graphicFrameChg chg="mod modGraphic">
          <ac:chgData name="Niels Kok" userId="bf6072a1-ab6a-477d-a1f4-08f1e295eb0d" providerId="ADAL" clId="{AB8DD4DB-ED73-C846-8454-6A46B492A583}" dt="2024-06-01T09:09:29.375" v="244" actId="20577"/>
          <ac:graphicFrameMkLst>
            <pc:docMk/>
            <pc:sldMk cId="728853977" sldId="1329"/>
            <ac:graphicFrameMk id="5" creationId="{CF305E22-12F8-5AD1-47E9-7A4489BF3F57}"/>
          </ac:graphicFrameMkLst>
        </pc:graphicFrameChg>
      </pc:sldChg>
      <pc:sldChg chg="modSp mod ord">
        <pc:chgData name="Niels Kok" userId="bf6072a1-ab6a-477d-a1f4-08f1e295eb0d" providerId="ADAL" clId="{AB8DD4DB-ED73-C846-8454-6A46B492A583}" dt="2024-06-01T09:15:26.442" v="361" actId="20578"/>
        <pc:sldMkLst>
          <pc:docMk/>
          <pc:sldMk cId="1339012994" sldId="1332"/>
        </pc:sldMkLst>
        <pc:spChg chg="mod">
          <ac:chgData name="Niels Kok" userId="bf6072a1-ab6a-477d-a1f4-08f1e295eb0d" providerId="ADAL" clId="{AB8DD4DB-ED73-C846-8454-6A46B492A583}" dt="2024-05-30T18:22:18.440" v="99" actId="207"/>
          <ac:spMkLst>
            <pc:docMk/>
            <pc:sldMk cId="1339012994" sldId="1332"/>
            <ac:spMk id="4" creationId="{1519C69A-DC42-6B3B-1CC2-7067F92081D7}"/>
          </ac:spMkLst>
        </pc:spChg>
        <pc:spChg chg="mod">
          <ac:chgData name="Niels Kok" userId="bf6072a1-ab6a-477d-a1f4-08f1e295eb0d" providerId="ADAL" clId="{AB8DD4DB-ED73-C846-8454-6A46B492A583}" dt="2024-05-30T18:22:18.440" v="99" actId="207"/>
          <ac:spMkLst>
            <pc:docMk/>
            <pc:sldMk cId="1339012994" sldId="1332"/>
            <ac:spMk id="5" creationId="{C12984FA-7FC7-984D-D230-FB57E28A6A7E}"/>
          </ac:spMkLst>
        </pc:spChg>
      </pc:sldChg>
      <pc:sldChg chg="addSp delSp modSp mod">
        <pc:chgData name="Niels Kok" userId="bf6072a1-ab6a-477d-a1f4-08f1e295eb0d" providerId="ADAL" clId="{AB8DD4DB-ED73-C846-8454-6A46B492A583}" dt="2024-05-30T18:21:25.033" v="88" actId="207"/>
        <pc:sldMkLst>
          <pc:docMk/>
          <pc:sldMk cId="2655009997" sldId="1334"/>
        </pc:sldMkLst>
        <pc:spChg chg="mod">
          <ac:chgData name="Niels Kok" userId="bf6072a1-ab6a-477d-a1f4-08f1e295eb0d" providerId="ADAL" clId="{AB8DD4DB-ED73-C846-8454-6A46B492A583}" dt="2024-05-30T18:21:25.033" v="88" actId="207"/>
          <ac:spMkLst>
            <pc:docMk/>
            <pc:sldMk cId="2655009997" sldId="1334"/>
            <ac:spMk id="2" creationId="{10D75785-15ED-FF4C-E7F1-756525A8F9E8}"/>
          </ac:spMkLst>
        </pc:spChg>
        <pc:spChg chg="mod">
          <ac:chgData name="Niels Kok" userId="bf6072a1-ab6a-477d-a1f4-08f1e295eb0d" providerId="ADAL" clId="{AB8DD4DB-ED73-C846-8454-6A46B492A583}" dt="2024-05-30T18:21:25.033" v="88" actId="207"/>
          <ac:spMkLst>
            <pc:docMk/>
            <pc:sldMk cId="2655009997" sldId="1334"/>
            <ac:spMk id="3" creationId="{257FC1CB-A700-82B4-42EB-174073EF0288}"/>
          </ac:spMkLst>
        </pc:spChg>
        <pc:spChg chg="mod">
          <ac:chgData name="Niels Kok" userId="bf6072a1-ab6a-477d-a1f4-08f1e295eb0d" providerId="ADAL" clId="{AB8DD4DB-ED73-C846-8454-6A46B492A583}" dt="2024-05-30T18:21:25.033" v="88" actId="207"/>
          <ac:spMkLst>
            <pc:docMk/>
            <pc:sldMk cId="2655009997" sldId="1334"/>
            <ac:spMk id="4" creationId="{E0D7537C-4A32-CC2C-92D2-C7B91728D509}"/>
          </ac:spMkLst>
        </pc:spChg>
        <pc:spChg chg="add del mod">
          <ac:chgData name="Niels Kok" userId="bf6072a1-ab6a-477d-a1f4-08f1e295eb0d" providerId="ADAL" clId="{AB8DD4DB-ED73-C846-8454-6A46B492A583}" dt="2024-05-30T18:17:21.963" v="26"/>
          <ac:spMkLst>
            <pc:docMk/>
            <pc:sldMk cId="2655009997" sldId="1334"/>
            <ac:spMk id="5" creationId="{ED1988ED-0BB8-F549-0B5B-FE32CF9DEC99}"/>
          </ac:spMkLst>
        </pc:spChg>
      </pc:sldChg>
      <pc:sldChg chg="del">
        <pc:chgData name="Niels Kok" userId="bf6072a1-ab6a-477d-a1f4-08f1e295eb0d" providerId="ADAL" clId="{AB8DD4DB-ED73-C846-8454-6A46B492A583}" dt="2024-05-30T18:13:59.621" v="10" actId="2696"/>
        <pc:sldMkLst>
          <pc:docMk/>
          <pc:sldMk cId="2977762043" sldId="1336"/>
        </pc:sldMkLst>
      </pc:sldChg>
      <pc:sldChg chg="modSp mod">
        <pc:chgData name="Niels Kok" userId="bf6072a1-ab6a-477d-a1f4-08f1e295eb0d" providerId="ADAL" clId="{AB8DD4DB-ED73-C846-8454-6A46B492A583}" dt="2024-06-01T09:10:15.871" v="252" actId="1076"/>
        <pc:sldMkLst>
          <pc:docMk/>
          <pc:sldMk cId="1190532913" sldId="1337"/>
        </pc:sldMkLst>
        <pc:spChg chg="mod">
          <ac:chgData name="Niels Kok" userId="bf6072a1-ab6a-477d-a1f4-08f1e295eb0d" providerId="ADAL" clId="{AB8DD4DB-ED73-C846-8454-6A46B492A583}" dt="2024-05-30T18:21:53.746" v="95" actId="207"/>
          <ac:spMkLst>
            <pc:docMk/>
            <pc:sldMk cId="1190532913" sldId="1337"/>
            <ac:spMk id="2" creationId="{3C53E48F-5DB9-BD1E-EC12-D01BF624BDC6}"/>
          </ac:spMkLst>
        </pc:spChg>
        <pc:spChg chg="mod">
          <ac:chgData name="Niels Kok" userId="bf6072a1-ab6a-477d-a1f4-08f1e295eb0d" providerId="ADAL" clId="{AB8DD4DB-ED73-C846-8454-6A46B492A583}" dt="2024-05-30T18:21:53.746" v="95" actId="207"/>
          <ac:spMkLst>
            <pc:docMk/>
            <pc:sldMk cId="1190532913" sldId="1337"/>
            <ac:spMk id="3" creationId="{D8F4A3EF-059B-0EF1-4B62-0D44274D6FFA}"/>
          </ac:spMkLst>
        </pc:spChg>
        <pc:picChg chg="mod">
          <ac:chgData name="Niels Kok" userId="bf6072a1-ab6a-477d-a1f4-08f1e295eb0d" providerId="ADAL" clId="{AB8DD4DB-ED73-C846-8454-6A46B492A583}" dt="2024-06-01T09:10:15.871" v="252" actId="1076"/>
          <ac:picMkLst>
            <pc:docMk/>
            <pc:sldMk cId="1190532913" sldId="1337"/>
            <ac:picMk id="4" creationId="{0FD40A73-4002-3726-6DF5-8E9E1E8B106E}"/>
          </ac:picMkLst>
        </pc:picChg>
      </pc:sldChg>
      <pc:sldChg chg="modSp mod">
        <pc:chgData name="Niels Kok" userId="bf6072a1-ab6a-477d-a1f4-08f1e295eb0d" providerId="ADAL" clId="{AB8DD4DB-ED73-C846-8454-6A46B492A583}" dt="2024-05-30T18:30:09.101" v="231" actId="1076"/>
        <pc:sldMkLst>
          <pc:docMk/>
          <pc:sldMk cId="3210361347" sldId="2076137537"/>
        </pc:sldMkLst>
        <pc:spChg chg="mod">
          <ac:chgData name="Niels Kok" userId="bf6072a1-ab6a-477d-a1f4-08f1e295eb0d" providerId="ADAL" clId="{AB8DD4DB-ED73-C846-8454-6A46B492A583}" dt="2024-05-30T18:29:22.178" v="196" actId="20577"/>
          <ac:spMkLst>
            <pc:docMk/>
            <pc:sldMk cId="3210361347" sldId="2076137537"/>
            <ac:spMk id="29" creationId="{00000000-0000-0000-0000-000000000000}"/>
          </ac:spMkLst>
        </pc:spChg>
        <pc:spChg chg="mod">
          <ac:chgData name="Niels Kok" userId="bf6072a1-ab6a-477d-a1f4-08f1e295eb0d" providerId="ADAL" clId="{AB8DD4DB-ED73-C846-8454-6A46B492A583}" dt="2024-05-30T18:30:09.101" v="231" actId="1076"/>
          <ac:spMkLst>
            <pc:docMk/>
            <pc:sldMk cId="3210361347" sldId="2076137537"/>
            <ac:spMk id="30" creationId="{00000000-0000-0000-0000-000000000000}"/>
          </ac:spMkLst>
        </pc:spChg>
        <pc:picChg chg="mod">
          <ac:chgData name="Niels Kok" userId="bf6072a1-ab6a-477d-a1f4-08f1e295eb0d" providerId="ADAL" clId="{AB8DD4DB-ED73-C846-8454-6A46B492A583}" dt="2024-05-30T18:29:36.508" v="197" actId="1076"/>
          <ac:picMkLst>
            <pc:docMk/>
            <pc:sldMk cId="3210361347" sldId="2076137537"/>
            <ac:picMk id="4" creationId="{FB584466-3B6F-6592-5CA9-116FBDD02110}"/>
          </ac:picMkLst>
        </pc:picChg>
      </pc:sldChg>
      <pc:sldChg chg="addSp modSp new mod ord">
        <pc:chgData name="Niels Kok" userId="bf6072a1-ab6a-477d-a1f4-08f1e295eb0d" providerId="ADAL" clId="{AB8DD4DB-ED73-C846-8454-6A46B492A583}" dt="2024-06-01T09:13:11.293" v="281" actId="1076"/>
        <pc:sldMkLst>
          <pc:docMk/>
          <pc:sldMk cId="2912887120" sldId="2076137539"/>
        </pc:sldMkLst>
        <pc:spChg chg="mod">
          <ac:chgData name="Niels Kok" userId="bf6072a1-ab6a-477d-a1f4-08f1e295eb0d" providerId="ADAL" clId="{AB8DD4DB-ED73-C846-8454-6A46B492A583}" dt="2024-06-01T09:13:10.342" v="280" actId="207"/>
          <ac:spMkLst>
            <pc:docMk/>
            <pc:sldMk cId="2912887120" sldId="2076137539"/>
            <ac:spMk id="2" creationId="{C16D1157-EB40-321F-E3A2-AB090B0C5A03}"/>
          </ac:spMkLst>
        </pc:spChg>
        <pc:spChg chg="mod">
          <ac:chgData name="Niels Kok" userId="bf6072a1-ab6a-477d-a1f4-08f1e295eb0d" providerId="ADAL" clId="{AB8DD4DB-ED73-C846-8454-6A46B492A583}" dt="2024-06-01T09:09:34.368" v="246" actId="27636"/>
          <ac:spMkLst>
            <pc:docMk/>
            <pc:sldMk cId="2912887120" sldId="2076137539"/>
            <ac:spMk id="3" creationId="{03ADB9EE-8019-E170-E87F-8761F8E219F9}"/>
          </ac:spMkLst>
        </pc:spChg>
        <pc:picChg chg="add mod">
          <ac:chgData name="Niels Kok" userId="bf6072a1-ab6a-477d-a1f4-08f1e295eb0d" providerId="ADAL" clId="{AB8DD4DB-ED73-C846-8454-6A46B492A583}" dt="2024-06-01T09:13:11.293" v="281" actId="1076"/>
          <ac:picMkLst>
            <pc:docMk/>
            <pc:sldMk cId="2912887120" sldId="2076137539"/>
            <ac:picMk id="4" creationId="{B4711114-9EC1-2BC1-B4D9-AD3A3B4758E5}"/>
          </ac:picMkLst>
        </pc:picChg>
      </pc:sldChg>
      <pc:sldChg chg="addSp modSp new mod">
        <pc:chgData name="Niels Kok" userId="bf6072a1-ab6a-477d-a1f4-08f1e295eb0d" providerId="ADAL" clId="{AB8DD4DB-ED73-C846-8454-6A46B492A583}" dt="2024-06-01T09:17:32.317" v="463" actId="20577"/>
        <pc:sldMkLst>
          <pc:docMk/>
          <pc:sldMk cId="1487830945" sldId="2076137540"/>
        </pc:sldMkLst>
        <pc:spChg chg="mod">
          <ac:chgData name="Niels Kok" userId="bf6072a1-ab6a-477d-a1f4-08f1e295eb0d" providerId="ADAL" clId="{AB8DD4DB-ED73-C846-8454-6A46B492A583}" dt="2024-06-01T09:10:53.032" v="265" actId="207"/>
          <ac:spMkLst>
            <pc:docMk/>
            <pc:sldMk cId="1487830945" sldId="2076137540"/>
            <ac:spMk id="2" creationId="{7E31EFC8-8874-2182-CAA3-F23A7BE19116}"/>
          </ac:spMkLst>
        </pc:spChg>
        <pc:spChg chg="mod">
          <ac:chgData name="Niels Kok" userId="bf6072a1-ab6a-477d-a1f4-08f1e295eb0d" providerId="ADAL" clId="{AB8DD4DB-ED73-C846-8454-6A46B492A583}" dt="2024-06-01T09:14:38.678" v="285" actId="27636"/>
          <ac:spMkLst>
            <pc:docMk/>
            <pc:sldMk cId="1487830945" sldId="2076137540"/>
            <ac:spMk id="3" creationId="{16A9C3AB-4421-711B-298A-1A39E762F020}"/>
          </ac:spMkLst>
        </pc:spChg>
        <pc:spChg chg="add mod">
          <ac:chgData name="Niels Kok" userId="bf6072a1-ab6a-477d-a1f4-08f1e295eb0d" providerId="ADAL" clId="{AB8DD4DB-ED73-C846-8454-6A46B492A583}" dt="2024-06-01T09:17:32.317" v="463" actId="20577"/>
          <ac:spMkLst>
            <pc:docMk/>
            <pc:sldMk cId="1487830945" sldId="2076137540"/>
            <ac:spMk id="4" creationId="{A079BEE7-D248-53CB-4F14-000516F94371}"/>
          </ac:spMkLst>
        </pc:spChg>
      </pc:sldChg>
      <pc:sldChg chg="new del">
        <pc:chgData name="Niels Kok" userId="bf6072a1-ab6a-477d-a1f4-08f1e295eb0d" providerId="ADAL" clId="{AB8DD4DB-ED73-C846-8454-6A46B492A583}" dt="2024-06-01T09:11:20.061" v="269" actId="2696"/>
        <pc:sldMkLst>
          <pc:docMk/>
          <pc:sldMk cId="2970174140" sldId="2076137541"/>
        </pc:sldMkLst>
      </pc:sldChg>
      <pc:sldChg chg="modSp add del mod">
        <pc:chgData name="Niels Kok" userId="bf6072a1-ab6a-477d-a1f4-08f1e295eb0d" providerId="ADAL" clId="{AB8DD4DB-ED73-C846-8454-6A46B492A583}" dt="2024-06-01T09:17:36.278" v="464" actId="2696"/>
        <pc:sldMkLst>
          <pc:docMk/>
          <pc:sldMk cId="4208023995" sldId="2076137541"/>
        </pc:sldMkLst>
        <pc:spChg chg="mod">
          <ac:chgData name="Niels Kok" userId="bf6072a1-ab6a-477d-a1f4-08f1e295eb0d" providerId="ADAL" clId="{AB8DD4DB-ED73-C846-8454-6A46B492A583}" dt="2024-06-01T09:11:23.054" v="271" actId="27636"/>
          <ac:spMkLst>
            <pc:docMk/>
            <pc:sldMk cId="4208023995" sldId="2076137541"/>
            <ac:spMk id="3" creationId="{16A9C3AB-4421-711B-298A-1A39E762F020}"/>
          </ac:spMkLst>
        </pc:spChg>
      </pc:sldChg>
      <pc:sldChg chg="new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4092861488" sldId="2076137542"/>
        </pc:sldMkLst>
      </pc:sldChg>
      <pc:sldChg chg="new mod modShow">
        <pc:chgData name="Niels Kok" userId="bf6072a1-ab6a-477d-a1f4-08f1e295eb0d" providerId="ADAL" clId="{AB8DD4DB-ED73-C846-8454-6A46B492A583}" dt="2024-06-01T09:17:51.974" v="465" actId="729"/>
        <pc:sldMkLst>
          <pc:docMk/>
          <pc:sldMk cId="11178965" sldId="2076137543"/>
        </pc:sldMkLst>
      </pc:sldChg>
      <pc:sldChg chg="addSp delSp modSp add mod">
        <pc:chgData name="Niels Kok" userId="bf6072a1-ab6a-477d-a1f4-08f1e295eb0d" providerId="ADAL" clId="{AB8DD4DB-ED73-C846-8454-6A46B492A583}" dt="2024-06-01T09:18:55.365" v="473" actId="1076"/>
        <pc:sldMkLst>
          <pc:docMk/>
          <pc:sldMk cId="762392222" sldId="2076137544"/>
        </pc:sldMkLst>
        <pc:spChg chg="del">
          <ac:chgData name="Niels Kok" userId="bf6072a1-ab6a-477d-a1f4-08f1e295eb0d" providerId="ADAL" clId="{AB8DD4DB-ED73-C846-8454-6A46B492A583}" dt="2024-06-01T09:16:30.770" v="422" actId="478"/>
          <ac:spMkLst>
            <pc:docMk/>
            <pc:sldMk cId="762392222" sldId="2076137544"/>
            <ac:spMk id="4" creationId="{A079BEE7-D248-53CB-4F14-000516F94371}"/>
          </ac:spMkLst>
        </pc:spChg>
        <pc:picChg chg="add mod">
          <ac:chgData name="Niels Kok" userId="bf6072a1-ab6a-477d-a1f4-08f1e295eb0d" providerId="ADAL" clId="{AB8DD4DB-ED73-C846-8454-6A46B492A583}" dt="2024-06-01T09:18:49.695" v="470" actId="1076"/>
          <ac:picMkLst>
            <pc:docMk/>
            <pc:sldMk cId="762392222" sldId="2076137544"/>
            <ac:picMk id="5" creationId="{8A50D432-2650-D7C0-2C2D-0CFD4CB21EA6}"/>
          </ac:picMkLst>
        </pc:picChg>
        <pc:picChg chg="add mod">
          <ac:chgData name="Niels Kok" userId="bf6072a1-ab6a-477d-a1f4-08f1e295eb0d" providerId="ADAL" clId="{AB8DD4DB-ED73-C846-8454-6A46B492A583}" dt="2024-06-01T09:18:55.365" v="473" actId="1076"/>
          <ac:picMkLst>
            <pc:docMk/>
            <pc:sldMk cId="762392222" sldId="2076137544"/>
            <ac:picMk id="6" creationId="{D3F5EBA5-DF2C-E6C1-8DE1-3730063194A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E9924E-3D85-9DCC-F294-3BBBF020C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D00AC-482A-340F-B441-49E85DA035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D8CB-E54F-4042-B8C6-B883381F0F5E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24A73-E01C-9ABB-8D2E-EB4910386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2D9C8-475C-D14D-6307-F0CD48DE04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7D09F-1806-4A38-BB99-FE154CF7E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84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EA5B9-78AE-4204-A88D-B29D40B6AFA5}" type="datetimeFigureOut">
              <a:t>04/06/2024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A7609-CD5E-4799-9DDB-DE804C799D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microsoft-defender-for-endpoint/onboarding-and-servicing-non-persistent-vdi-machines-with/ba-p/1360721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em/intune/fundamentals/azure-virtual-desktop-multi-session" TargetMode="External"/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4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13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22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50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Verschil</a:t>
            </a:r>
            <a:r>
              <a:rPr lang="en-US"/>
              <a:t>, niet </a:t>
            </a:r>
            <a:r>
              <a:rPr lang="en-US" err="1"/>
              <a:t>alles</a:t>
            </a:r>
            <a:r>
              <a:rPr lang="en-US"/>
              <a:t> supported. </a:t>
            </a:r>
            <a:r>
              <a:rPr lang="en-US" err="1"/>
              <a:t>Daarom</a:t>
            </a:r>
            <a:r>
              <a:rPr lang="en-US"/>
              <a:t> </a:t>
            </a:r>
            <a:r>
              <a:rPr lang="en-US" err="1"/>
              <a:t>volgende</a:t>
            </a:r>
            <a:r>
              <a:rPr lang="en-US"/>
              <a:t> slides om te laten </a:t>
            </a:r>
            <a:r>
              <a:rPr lang="en-US" err="1"/>
              <a:t>zien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Device model: Virtual Machine</a:t>
            </a:r>
          </a:p>
          <a:p>
            <a:r>
              <a:rPr lang="en-US"/>
              <a:t>Operating system: Windows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Operating system edition: </a:t>
            </a:r>
            <a:r>
              <a:rPr lang="en-US" err="1"/>
              <a:t>EnterpriseMultisession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(</a:t>
            </a:r>
            <a:r>
              <a:rPr lang="en-US" err="1"/>
              <a:t>device.operatingSystemSKU</a:t>
            </a:r>
            <a:r>
              <a:rPr lang="en-US"/>
              <a:t> -eq "</a:t>
            </a:r>
            <a:r>
              <a:rPr lang="en-US" err="1"/>
              <a:t>ServerRdsh</a:t>
            </a:r>
            <a:r>
              <a:rPr lang="en-US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2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Device model: Virtual Machine</a:t>
            </a:r>
          </a:p>
          <a:p>
            <a:r>
              <a:rPr lang="en-US"/>
              <a:t>Operating system: Windows</a:t>
            </a:r>
          </a:p>
          <a:p>
            <a:r>
              <a:rPr lang="en-US"/>
              <a:t>Operating system edition: </a:t>
            </a:r>
            <a:r>
              <a:rPr lang="en-US" err="1"/>
              <a:t>EnterpriseMultisession</a:t>
            </a:r>
            <a:endParaRPr lang="en-US"/>
          </a:p>
          <a:p>
            <a:r>
              <a:rPr lang="en-US"/>
              <a:t>Operating system SKU: </a:t>
            </a:r>
            <a:r>
              <a:rPr lang="en-US" b="0" i="0">
                <a:solidFill>
                  <a:srgbClr val="292827"/>
                </a:solidFill>
                <a:effectLst/>
                <a:latin typeface="az_ea_font"/>
              </a:rPr>
              <a:t>Windows 10/11 Enterprise Multi-session (175)​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(</a:t>
            </a:r>
            <a:r>
              <a:rPr lang="en-US" err="1"/>
              <a:t>device.operatingSystemSKU</a:t>
            </a:r>
            <a:r>
              <a:rPr lang="en-US"/>
              <a:t> -eq "</a:t>
            </a:r>
            <a:r>
              <a:rPr lang="en-US" err="1"/>
              <a:t>ServerRdsh</a:t>
            </a:r>
            <a:r>
              <a:rPr lang="en-US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Device model: Virtual Machine</a:t>
            </a:r>
          </a:p>
          <a:p>
            <a:r>
              <a:rPr lang="en-US"/>
              <a:t>Operating system: Windows</a:t>
            </a:r>
          </a:p>
          <a:p>
            <a:r>
              <a:rPr lang="en-US"/>
              <a:t>Operating system edition: </a:t>
            </a:r>
            <a:r>
              <a:rPr lang="en-US" err="1"/>
              <a:t>EnterpriseMultisession</a:t>
            </a:r>
            <a:endParaRPr lang="en-US"/>
          </a:p>
          <a:p>
            <a:r>
              <a:rPr lang="en-US"/>
              <a:t>Operating system SKU: </a:t>
            </a:r>
            <a:r>
              <a:rPr lang="en-US" b="0" i="0">
                <a:solidFill>
                  <a:srgbClr val="292827"/>
                </a:solidFill>
                <a:effectLst/>
                <a:latin typeface="az_ea_font"/>
              </a:rPr>
              <a:t>Windows 10/11 Enterprise Multi-session (175)​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(</a:t>
            </a:r>
            <a:r>
              <a:rPr lang="en-US" err="1"/>
              <a:t>device.operatingSystemSKU</a:t>
            </a:r>
            <a:r>
              <a:rPr lang="en-US"/>
              <a:t> -eq "</a:t>
            </a:r>
            <a:r>
              <a:rPr lang="en-US" err="1"/>
              <a:t>ServerRdsh</a:t>
            </a:r>
            <a:r>
              <a:rPr lang="en-US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18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0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  <a:p>
            <a:endParaRPr lang="en-US"/>
          </a:p>
          <a:p>
            <a:pPr algn="l"/>
            <a:r>
              <a:rPr lang="en-US" b="1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Application deployment</a:t>
            </a:r>
          </a:p>
          <a:p>
            <a:pPr algn="l"/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All Windows 10 or Windows 11 apps can be deployed to Windows 10 or Windows 11 Enterprise multi-session with the following restrictions: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All apps must be configured to install in the system/device context and be targeted to devices. Web apps are always applied in the user context by default so they won't apply to multi-session VMs.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All apps must be configured with </a:t>
            </a:r>
            <a:r>
              <a:rPr lang="en-US" b="1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Required</a:t>
            </a: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or </a:t>
            </a:r>
            <a:r>
              <a:rPr lang="en-US" b="1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Uninstall</a:t>
            </a: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app assignment intent. The </a:t>
            </a:r>
            <a:r>
              <a:rPr lang="en-US" b="1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Available apps</a:t>
            </a: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deployment intent isn't supported on multi-session VMs.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If a Win32 app configured to install in the system context has dependencies or </a:t>
            </a:r>
            <a:r>
              <a:rPr lang="en-US" b="0" i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supersedence</a:t>
            </a: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relationship on any apps configured to install in the user context, the app won't be installed. To apply to a Windows 10 or Windows 11 Enterprise multi-session VM, create a separate instance of the system context app or make sure all app dependencies are configured to install in the system context.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Virtual Desktop RemoteApp and MSIX app attach aren't currently supported in Microsoft Intune.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85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8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92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STEFAN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0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Niels plaatje toevoegen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201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65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05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34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9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Niels plaatje toevoegen</a:t>
            </a:r>
          </a:p>
          <a:p>
            <a:endParaRPr lang="en-NL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8740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Onboarding and servicing non-persistent VDI machines with Microsoft Defender ATP - Microsoft Community Hub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73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5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36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49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96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7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19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142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63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25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60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66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6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STEFAN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37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97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919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4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59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95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36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NIELS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732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955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Waarom</a:t>
            </a:r>
            <a:r>
              <a:rPr lang="en-US"/>
              <a:t> </a:t>
            </a:r>
            <a:r>
              <a:rPr lang="en-US" err="1"/>
              <a:t>zou</a:t>
            </a:r>
            <a:r>
              <a:rPr lang="en-US"/>
              <a:t> je multi-session OS </a:t>
            </a:r>
            <a:r>
              <a:rPr lang="en-US" err="1"/>
              <a:t>updaten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je met golden image werkt.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316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57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16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4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Heeft nog aanvulling nodig ten opzichte van het certificaat voor Hybrid Join. Als het certificaat er gaat het pas lopen.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NL" smtClean="0"/>
              <a:t>94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57250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270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712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Using Azure Virtual Desktop multi-session with Microsoft Intune | Microsoft Learn</a:t>
            </a:r>
          </a:p>
          <a:p>
            <a:endParaRPr lang="en-US"/>
          </a:p>
          <a:p>
            <a:r>
              <a:rPr lang="en-US" err="1"/>
              <a:t>NIels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640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Stefan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NL" smtClean="0"/>
              <a:t>136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24231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982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237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378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3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  <a:p>
            <a:endParaRPr lang="en-US"/>
          </a:p>
          <a:p>
            <a:r>
              <a:rPr lang="en-US"/>
              <a:t>Doel: </a:t>
            </a:r>
            <a:r>
              <a:rPr lang="en-US" err="1"/>
              <a:t>Uitleggen</a:t>
            </a:r>
            <a:r>
              <a:rPr lang="en-US"/>
              <a:t> wat er </a:t>
            </a:r>
            <a:r>
              <a:rPr lang="en-US" err="1"/>
              <a:t>allemaal</a:t>
            </a:r>
            <a:r>
              <a:rPr lang="en-US"/>
              <a:t> </a:t>
            </a:r>
            <a:r>
              <a:rPr lang="en-US" err="1"/>
              <a:t>nodig</a:t>
            </a:r>
            <a:r>
              <a:rPr lang="en-US"/>
              <a:t> is om </a:t>
            </a:r>
            <a:r>
              <a:rPr lang="en-US" err="1"/>
              <a:t>uberhaupt</a:t>
            </a:r>
            <a:r>
              <a:rPr lang="en-US"/>
              <a:t> een </a:t>
            </a:r>
            <a:r>
              <a:rPr lang="en-US" err="1"/>
              <a:t>Entra</a:t>
            </a:r>
            <a:r>
              <a:rPr lang="en-US"/>
              <a:t> ID Joined session host in de </a:t>
            </a:r>
            <a:r>
              <a:rPr lang="en-US" err="1"/>
              <a:t>lucht</a:t>
            </a:r>
            <a:r>
              <a:rPr lang="en-US"/>
              <a:t> te </a:t>
            </a:r>
            <a:r>
              <a:rPr lang="en-US" err="1"/>
              <a:t>krijgen</a:t>
            </a:r>
            <a:r>
              <a:rPr lang="en-US"/>
              <a:t>. </a:t>
            </a:r>
            <a:r>
              <a:rPr lang="en-US" err="1"/>
              <a:t>Waar</a:t>
            </a:r>
            <a:r>
              <a:rPr lang="en-US"/>
              <a:t> </a:t>
            </a:r>
            <a:r>
              <a:rPr lang="en-US" err="1"/>
              <a:t>moet</a:t>
            </a:r>
            <a:r>
              <a:rPr lang="en-US"/>
              <a:t> je op </a:t>
            </a:r>
            <a:r>
              <a:rPr lang="en-US" err="1"/>
              <a:t>letten</a:t>
            </a:r>
            <a:r>
              <a:rPr lang="en-US"/>
              <a:t>, </a:t>
            </a:r>
            <a:r>
              <a:rPr lang="en-US" err="1"/>
              <a:t>welke</a:t>
            </a:r>
            <a:r>
              <a:rPr lang="en-US"/>
              <a:t> </a:t>
            </a:r>
            <a:r>
              <a:rPr lang="en-US" err="1"/>
              <a:t>configuraties</a:t>
            </a:r>
            <a:r>
              <a:rPr lang="en-US"/>
              <a:t> </a:t>
            </a:r>
            <a:r>
              <a:rPr lang="en-US" err="1"/>
              <a:t>moet</a:t>
            </a:r>
            <a:r>
              <a:rPr lang="en-US"/>
              <a:t> je </a:t>
            </a:r>
            <a:r>
              <a:rPr lang="en-US" err="1"/>
              <a:t>doorvoeren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4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070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1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Lets start with the configuration of AVD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01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STEFAN</a:t>
            </a:r>
          </a:p>
          <a:p>
            <a:endParaRPr lang="en-US"/>
          </a:p>
          <a:p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b="0" i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AADLoginForWindows</a:t>
            </a:r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extension on an Azure VM allows you to use Azure Active Directory (Azure AD) to authenticate to a Windows virtual machine (VM) in Azure. This means that you can use your Azure AD credentials to sign in to the VM, instead of using a local administrator account. You can install the </a:t>
            </a:r>
            <a:r>
              <a:rPr lang="en-US" b="0" i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AADLoginForWindows</a:t>
            </a:r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extension on an existing Windows Server 2019 or Windows 10 1809 and later VM to enable it for Microsoft Azure AD authentication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7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STEFAN</a:t>
            </a:r>
          </a:p>
          <a:p>
            <a:endParaRPr lang="en-US"/>
          </a:p>
          <a:p>
            <a:r>
              <a:rPr lang="en-US"/>
              <a:t>Be </a:t>
            </a:r>
            <a:r>
              <a:rPr lang="en-US" err="1"/>
              <a:t>carefull</a:t>
            </a:r>
            <a:r>
              <a:rPr lang="en-US"/>
              <a:t>, administrator privileges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7609-CD5E-4799-9DDB-DE804C799D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9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&lt;Title&gt;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&lt;Title&gt;</a:t>
            </a:r>
          </a:p>
        </p:txBody>
      </p:sp>
      <p:sp>
        <p:nvSpPr>
          <p:cNvPr id="52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t>&lt;Text&gt;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38669070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_achtergronden-klein_dblauw.jpg" descr="PPT_achtergronden-klein_dblauw.jpg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1" y="202"/>
            <a:ext cx="12188388" cy="6857799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600447" y="1183345"/>
            <a:ext cx="8064173" cy="588819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667"/>
              </a:spcBef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&lt;Next session 00:00 – 00:00&gt;</a:t>
            </a:r>
          </a:p>
        </p:txBody>
      </p:sp>
      <p:sp>
        <p:nvSpPr>
          <p:cNvPr id="96" name="Text Placeholder 2"/>
          <p:cNvSpPr>
            <a:spLocks noGrp="1"/>
          </p:cNvSpPr>
          <p:nvPr>
            <p:ph type="body" sz="half" idx="21" hasCustomPrompt="1"/>
          </p:nvPr>
        </p:nvSpPr>
        <p:spPr>
          <a:xfrm>
            <a:off x="3600452" y="1883716"/>
            <a:ext cx="8064171" cy="2499232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200"/>
              </a:spcBef>
              <a:defRPr sz="5333">
                <a:solidFill>
                  <a:srgbClr val="FFFFFF"/>
                </a:solidFill>
              </a:defRPr>
            </a:lvl1pPr>
          </a:lstStyle>
          <a:p>
            <a:r>
              <a:t>&lt;Title next session&gt;</a:t>
            </a:r>
          </a:p>
        </p:txBody>
      </p:sp>
      <p:pic>
        <p:nvPicPr>
          <p:cNvPr id="97" name="Afbeelding 8" descr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208" y="5962319"/>
            <a:ext cx="4410408" cy="827055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8393599" y="6187076"/>
            <a:ext cx="344001" cy="33855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2547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4900049-6409-3774-D388-44C2C89C2F4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95751" y="1304926"/>
            <a:ext cx="4000500" cy="40005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placeholder insert your picture, and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2267215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018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004250-C9CC-36C2-B8F4-5826ECD5B2C1}"/>
              </a:ext>
            </a:extLst>
          </p:cNvPr>
          <p:cNvSpPr/>
          <p:nvPr userDrawn="1"/>
        </p:nvSpPr>
        <p:spPr>
          <a:xfrm>
            <a:off x="1203263" y="5965327"/>
            <a:ext cx="10882015" cy="4924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1" name="Picture 2" descr="C:\Users\user\Desktop\Downloads\iphone_PNG5730.png">
            <a:extLst>
              <a:ext uri="{FF2B5EF4-FFF2-40B4-BE49-F238E27FC236}">
                <a16:creationId xmlns:a16="http://schemas.microsoft.com/office/drawing/2014/main" id="{8F6CD66F-7415-C53D-688E-45209374D6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 flipH="1">
            <a:off x="2763519" y="112521"/>
            <a:ext cx="5440596" cy="7097248"/>
          </a:xfrm>
          <a:prstGeom prst="rect">
            <a:avLst/>
          </a:prstGeom>
          <a:noFill/>
        </p:spPr>
      </p:pic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6B47842-F864-78A7-B5C9-F46BF338F9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55797" y="905856"/>
            <a:ext cx="2440203" cy="4184952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chemeClr val="bg1"/>
                </a:solidFill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image placeholder insert your picture, and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1688981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pad2.png">
            <a:extLst>
              <a:ext uri="{FF2B5EF4-FFF2-40B4-BE49-F238E27FC236}">
                <a16:creationId xmlns:a16="http://schemas.microsoft.com/office/drawing/2014/main" id="{FBCBF6AC-D2ED-F24C-921E-DA8565971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75" y="1"/>
            <a:ext cx="4559028" cy="6320604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9DF5178-08FE-D850-08A0-5FE7AE6FAB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86314" y="621670"/>
            <a:ext cx="3602273" cy="4760969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chemeClr val="bg1"/>
                </a:solidFill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image placeholder insert your picture, and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23993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PT_achtergronden-klein_groen.jpg" descr="PPT_achtergronden-klein_gro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" y="2"/>
            <a:ext cx="12188387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FB3C8B-EA72-D562-AE59-ED22B244C79F}"/>
              </a:ext>
            </a:extLst>
          </p:cNvPr>
          <p:cNvSpPr/>
          <p:nvPr userDrawn="1"/>
        </p:nvSpPr>
        <p:spPr>
          <a:xfrm>
            <a:off x="4173130" y="1188354"/>
            <a:ext cx="1952079" cy="1952079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D32A49-500E-1F95-C794-8882277E00BE}"/>
              </a:ext>
            </a:extLst>
          </p:cNvPr>
          <p:cNvGrpSpPr/>
          <p:nvPr userDrawn="1"/>
        </p:nvGrpSpPr>
        <p:grpSpPr>
          <a:xfrm>
            <a:off x="2527469" y="2004901"/>
            <a:ext cx="292195" cy="292195"/>
            <a:chOff x="1502229" y="2731167"/>
            <a:chExt cx="364384" cy="36438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6B93FA9-12CB-7B12-94A5-5885693DE86F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485915E-0BB7-AA70-AD79-B012C49774A7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0" name="Donut 9">
            <a:extLst>
              <a:ext uri="{FF2B5EF4-FFF2-40B4-BE49-F238E27FC236}">
                <a16:creationId xmlns:a16="http://schemas.microsoft.com/office/drawing/2014/main" id="{10A6313B-51FD-767E-33B7-1384164D2767}"/>
              </a:ext>
            </a:extLst>
          </p:cNvPr>
          <p:cNvSpPr/>
          <p:nvPr userDrawn="1"/>
        </p:nvSpPr>
        <p:spPr>
          <a:xfrm>
            <a:off x="3289930" y="1141497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B3457B45-31E6-4862-B646-F6FC5895C36C}"/>
              </a:ext>
            </a:extLst>
          </p:cNvPr>
          <p:cNvSpPr/>
          <p:nvPr userDrawn="1"/>
        </p:nvSpPr>
        <p:spPr>
          <a:xfrm>
            <a:off x="3798099" y="2727562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3339B8-3E66-8071-8EC1-ED8F1A5810E9}"/>
              </a:ext>
            </a:extLst>
          </p:cNvPr>
          <p:cNvGrpSpPr/>
          <p:nvPr userDrawn="1"/>
        </p:nvGrpSpPr>
        <p:grpSpPr>
          <a:xfrm>
            <a:off x="5112312" y="866916"/>
            <a:ext cx="172781" cy="172781"/>
            <a:chOff x="1502229" y="2731167"/>
            <a:chExt cx="364384" cy="3643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04CF20B-FF36-D114-90EB-30865CC55785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22D0EBC-FCBE-E00A-EB9D-7377903CE011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5" name="Donut 14">
            <a:extLst>
              <a:ext uri="{FF2B5EF4-FFF2-40B4-BE49-F238E27FC236}">
                <a16:creationId xmlns:a16="http://schemas.microsoft.com/office/drawing/2014/main" id="{0464D82E-60FF-15A2-2DDC-C7F51654C91E}"/>
              </a:ext>
            </a:extLst>
          </p:cNvPr>
          <p:cNvSpPr/>
          <p:nvPr userDrawn="1"/>
        </p:nvSpPr>
        <p:spPr>
          <a:xfrm>
            <a:off x="6125208" y="1148597"/>
            <a:ext cx="470464" cy="470464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1C149-FCAE-F696-992E-482820A351E5}"/>
              </a:ext>
            </a:extLst>
          </p:cNvPr>
          <p:cNvGrpSpPr/>
          <p:nvPr userDrawn="1"/>
        </p:nvGrpSpPr>
        <p:grpSpPr>
          <a:xfrm>
            <a:off x="5483964" y="3236403"/>
            <a:ext cx="324035" cy="324035"/>
            <a:chOff x="1502229" y="2731167"/>
            <a:chExt cx="364384" cy="36438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0289C37-B56E-EBB6-B9BC-99308776A62D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F52B3EF-0732-EDDD-A33D-9D2C440E1CBC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0D28B1-BB8C-6D9E-0A6A-960C4D6316D8}"/>
              </a:ext>
            </a:extLst>
          </p:cNvPr>
          <p:cNvGrpSpPr/>
          <p:nvPr userDrawn="1"/>
        </p:nvGrpSpPr>
        <p:grpSpPr>
          <a:xfrm>
            <a:off x="1038823" y="2665045"/>
            <a:ext cx="292195" cy="292195"/>
            <a:chOff x="1502229" y="2731167"/>
            <a:chExt cx="364384" cy="36438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D4C05CB-5707-37C3-67A8-2BD0DB09BBD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DBFF65B-91A1-638B-8439-CD11DC8513D0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2" name="Donut 21">
            <a:extLst>
              <a:ext uri="{FF2B5EF4-FFF2-40B4-BE49-F238E27FC236}">
                <a16:creationId xmlns:a16="http://schemas.microsoft.com/office/drawing/2014/main" id="{4FA4FBB0-5BC4-F751-3245-02420A9EF57B}"/>
              </a:ext>
            </a:extLst>
          </p:cNvPr>
          <p:cNvSpPr/>
          <p:nvPr userDrawn="1"/>
        </p:nvSpPr>
        <p:spPr>
          <a:xfrm>
            <a:off x="2348293" y="2963502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BD0B0633-2DC7-B97D-336A-99CC317F8726}"/>
              </a:ext>
            </a:extLst>
          </p:cNvPr>
          <p:cNvSpPr/>
          <p:nvPr userDrawn="1"/>
        </p:nvSpPr>
        <p:spPr>
          <a:xfrm>
            <a:off x="1616775" y="1531124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CCE02A66-4742-CC9F-88CD-855FA9DDCA35}"/>
              </a:ext>
            </a:extLst>
          </p:cNvPr>
          <p:cNvSpPr/>
          <p:nvPr userDrawn="1"/>
        </p:nvSpPr>
        <p:spPr>
          <a:xfrm>
            <a:off x="6875738" y="2810457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1987FE-0B24-8502-C851-59D7CDB8DCF2}"/>
              </a:ext>
            </a:extLst>
          </p:cNvPr>
          <p:cNvGrpSpPr/>
          <p:nvPr userDrawn="1"/>
        </p:nvGrpSpPr>
        <p:grpSpPr>
          <a:xfrm>
            <a:off x="7299009" y="2671442"/>
            <a:ext cx="172781" cy="172781"/>
            <a:chOff x="1502229" y="2731167"/>
            <a:chExt cx="364384" cy="36438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8A709AB-2EDB-6A48-50D0-A78A5428840D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00C65F3-C8E4-3349-BC69-197784D1749F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22F336F8-3CA2-2BD7-16C5-0536ED6EE9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4168" y="1660626"/>
            <a:ext cx="1270000" cy="10075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F49473-BCE4-E34B-9ADE-2BC313073F59}"/>
              </a:ext>
            </a:extLst>
          </p:cNvPr>
          <p:cNvSpPr txBox="1"/>
          <p:nvPr userDrawn="1"/>
        </p:nvSpPr>
        <p:spPr>
          <a:xfrm>
            <a:off x="2527468" y="3618674"/>
            <a:ext cx="7760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AADE07-7533-D150-D1FA-F84C5E59B3E3}"/>
              </a:ext>
            </a:extLst>
          </p:cNvPr>
          <p:cNvSpPr/>
          <p:nvPr userDrawn="1"/>
        </p:nvSpPr>
        <p:spPr>
          <a:xfrm>
            <a:off x="4240281" y="4617339"/>
            <a:ext cx="5964280" cy="631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667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there any questions?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892E8F-9B54-FC04-9035-27359DD81D51}"/>
              </a:ext>
            </a:extLst>
          </p:cNvPr>
          <p:cNvSpPr/>
          <p:nvPr userDrawn="1"/>
        </p:nvSpPr>
        <p:spPr>
          <a:xfrm>
            <a:off x="3905267" y="3389873"/>
            <a:ext cx="6299295" cy="57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evaluate this session in the App. </a:t>
            </a:r>
            <a:endParaRPr lang="en-US" sz="2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177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_achtergronden-klein_dblauw.jpg" descr="PPT_achtergronden-klein_dblauw.jpg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0" y="202"/>
            <a:ext cx="12192000" cy="685779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3DAD07A-4613-162F-7881-252194599536}"/>
              </a:ext>
            </a:extLst>
          </p:cNvPr>
          <p:cNvSpPr/>
          <p:nvPr userDrawn="1"/>
        </p:nvSpPr>
        <p:spPr>
          <a:xfrm>
            <a:off x="4114715" y="1208039"/>
            <a:ext cx="1952079" cy="1952079"/>
          </a:xfrm>
          <a:prstGeom prst="ellipse">
            <a:avLst/>
          </a:prstGeom>
          <a:solidFill>
            <a:srgbClr val="95CF78"/>
          </a:solidFill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2BF544-5F86-006D-FBD2-DFFEE2AB2EC9}"/>
              </a:ext>
            </a:extLst>
          </p:cNvPr>
          <p:cNvGrpSpPr/>
          <p:nvPr userDrawn="1"/>
        </p:nvGrpSpPr>
        <p:grpSpPr>
          <a:xfrm>
            <a:off x="5638071" y="3412844"/>
            <a:ext cx="292195" cy="292195"/>
            <a:chOff x="1502229" y="2731167"/>
            <a:chExt cx="364384" cy="36438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36FDB25-8F47-6227-DA8A-CF5EECC1F4E7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E628E97-2399-A286-B512-EDDF01739C86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Donut 7">
            <a:extLst>
              <a:ext uri="{FF2B5EF4-FFF2-40B4-BE49-F238E27FC236}">
                <a16:creationId xmlns:a16="http://schemas.microsoft.com/office/drawing/2014/main" id="{0640081E-AEE1-2ECE-2097-1215539A38BE}"/>
              </a:ext>
            </a:extLst>
          </p:cNvPr>
          <p:cNvSpPr/>
          <p:nvPr userDrawn="1"/>
        </p:nvSpPr>
        <p:spPr>
          <a:xfrm>
            <a:off x="3289930" y="1141497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503388D9-47E8-B947-7FE0-E5C3112E830F}"/>
              </a:ext>
            </a:extLst>
          </p:cNvPr>
          <p:cNvSpPr/>
          <p:nvPr userDrawn="1"/>
        </p:nvSpPr>
        <p:spPr>
          <a:xfrm>
            <a:off x="3798099" y="2727562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B771B8-3D7D-F395-166D-4FB4638D1160}"/>
              </a:ext>
            </a:extLst>
          </p:cNvPr>
          <p:cNvGrpSpPr/>
          <p:nvPr userDrawn="1"/>
        </p:nvGrpSpPr>
        <p:grpSpPr>
          <a:xfrm>
            <a:off x="7353318" y="3142679"/>
            <a:ext cx="172781" cy="172781"/>
            <a:chOff x="1502229" y="2731167"/>
            <a:chExt cx="364384" cy="36438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788E670-417A-2DAF-EC29-F67DFA1F8285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5427615-5663-8B31-5E1A-78251DA477E3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3" name="Donut 12">
            <a:extLst>
              <a:ext uri="{FF2B5EF4-FFF2-40B4-BE49-F238E27FC236}">
                <a16:creationId xmlns:a16="http://schemas.microsoft.com/office/drawing/2014/main" id="{F0215292-F1E7-19E2-D3C3-62F5B8CE4E6F}"/>
              </a:ext>
            </a:extLst>
          </p:cNvPr>
          <p:cNvSpPr/>
          <p:nvPr userDrawn="1"/>
        </p:nvSpPr>
        <p:spPr>
          <a:xfrm>
            <a:off x="1238124" y="2754401"/>
            <a:ext cx="470464" cy="470464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F1C2A-0798-4F62-74FB-B6851B9C9229}"/>
              </a:ext>
            </a:extLst>
          </p:cNvPr>
          <p:cNvGrpSpPr/>
          <p:nvPr userDrawn="1"/>
        </p:nvGrpSpPr>
        <p:grpSpPr>
          <a:xfrm>
            <a:off x="2714440" y="1876585"/>
            <a:ext cx="324035" cy="324035"/>
            <a:chOff x="1502229" y="2731167"/>
            <a:chExt cx="364384" cy="36438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650CB6C-9644-B6D7-F20D-94DF81438238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E25D8EB-B981-01D8-BB8F-0CFE78696623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396DC1-7601-B477-EC67-9FA07F2ECFAE}"/>
              </a:ext>
            </a:extLst>
          </p:cNvPr>
          <p:cNvGrpSpPr/>
          <p:nvPr userDrawn="1"/>
        </p:nvGrpSpPr>
        <p:grpSpPr>
          <a:xfrm>
            <a:off x="6420207" y="1247516"/>
            <a:ext cx="292195" cy="292195"/>
            <a:chOff x="1502229" y="2731167"/>
            <a:chExt cx="364384" cy="36438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2424C69-FD82-55F8-3AD8-9F3E012E264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6FE2FDC-32B5-D592-E90E-8360CAFA6B84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0" name="Donut 19">
            <a:extLst>
              <a:ext uri="{FF2B5EF4-FFF2-40B4-BE49-F238E27FC236}">
                <a16:creationId xmlns:a16="http://schemas.microsoft.com/office/drawing/2014/main" id="{2939C031-E3EF-5E09-3363-375CE89C7981}"/>
              </a:ext>
            </a:extLst>
          </p:cNvPr>
          <p:cNvSpPr/>
          <p:nvPr userDrawn="1"/>
        </p:nvSpPr>
        <p:spPr>
          <a:xfrm>
            <a:off x="2348293" y="2963502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Donut 20">
            <a:extLst>
              <a:ext uri="{FF2B5EF4-FFF2-40B4-BE49-F238E27FC236}">
                <a16:creationId xmlns:a16="http://schemas.microsoft.com/office/drawing/2014/main" id="{BA66F06F-2820-CD85-06E0-BA30C1F05C82}"/>
              </a:ext>
            </a:extLst>
          </p:cNvPr>
          <p:cNvSpPr/>
          <p:nvPr userDrawn="1"/>
        </p:nvSpPr>
        <p:spPr>
          <a:xfrm>
            <a:off x="6951692" y="2437163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F9491C1D-52B9-4537-949C-FD32972111B9}"/>
              </a:ext>
            </a:extLst>
          </p:cNvPr>
          <p:cNvSpPr/>
          <p:nvPr userDrawn="1"/>
        </p:nvSpPr>
        <p:spPr>
          <a:xfrm>
            <a:off x="1767142" y="1539712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AFE7A4-CB26-E1A6-C0D5-F384EBB257E8}"/>
              </a:ext>
            </a:extLst>
          </p:cNvPr>
          <p:cNvGrpSpPr/>
          <p:nvPr userDrawn="1"/>
        </p:nvGrpSpPr>
        <p:grpSpPr>
          <a:xfrm>
            <a:off x="4732884" y="760964"/>
            <a:ext cx="172781" cy="172781"/>
            <a:chOff x="1502229" y="2731167"/>
            <a:chExt cx="364384" cy="364384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AFD17EE-4490-507D-E1D6-17CBBE7B7387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00887D6-52EE-4C48-E60E-A5531AE6EC14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05424420-F80F-A4FD-3A27-98C17B62F5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4168" y="1660626"/>
            <a:ext cx="1270000" cy="100753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11776F4-D20B-0FAF-7B64-F6DDFD2A71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2903" y="1710385"/>
            <a:ext cx="1239692" cy="9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587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eacen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6520144-41ED-4942-A8BC-51AA43D14A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1874" y="1299861"/>
            <a:ext cx="4321873" cy="4258278"/>
          </a:xfrm>
          <a:custGeom>
            <a:avLst/>
            <a:gdLst>
              <a:gd name="connsiteX0" fmla="*/ 170289 w 4321873"/>
              <a:gd name="connsiteY0" fmla="*/ 0 h 4258278"/>
              <a:gd name="connsiteX1" fmla="*/ 4151584 w 4321873"/>
              <a:gd name="connsiteY1" fmla="*/ 0 h 4258278"/>
              <a:gd name="connsiteX2" fmla="*/ 4321873 w 4321873"/>
              <a:gd name="connsiteY2" fmla="*/ 170289 h 4258278"/>
              <a:gd name="connsiteX3" fmla="*/ 4321873 w 4321873"/>
              <a:gd name="connsiteY3" fmla="*/ 4087989 h 4258278"/>
              <a:gd name="connsiteX4" fmla="*/ 4151584 w 4321873"/>
              <a:gd name="connsiteY4" fmla="*/ 4258278 h 4258278"/>
              <a:gd name="connsiteX5" fmla="*/ 170289 w 4321873"/>
              <a:gd name="connsiteY5" fmla="*/ 4258278 h 4258278"/>
              <a:gd name="connsiteX6" fmla="*/ 0 w 4321873"/>
              <a:gd name="connsiteY6" fmla="*/ 4087989 h 4258278"/>
              <a:gd name="connsiteX7" fmla="*/ 0 w 4321873"/>
              <a:gd name="connsiteY7" fmla="*/ 170289 h 4258278"/>
              <a:gd name="connsiteX8" fmla="*/ 170289 w 4321873"/>
              <a:gd name="connsiteY8" fmla="*/ 0 h 42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1873" h="4258278">
                <a:moveTo>
                  <a:pt x="170289" y="0"/>
                </a:moveTo>
                <a:lnTo>
                  <a:pt x="4151584" y="0"/>
                </a:lnTo>
                <a:cubicBezTo>
                  <a:pt x="4245632" y="0"/>
                  <a:pt x="4321873" y="76241"/>
                  <a:pt x="4321873" y="170289"/>
                </a:cubicBezTo>
                <a:lnTo>
                  <a:pt x="4321873" y="4087989"/>
                </a:lnTo>
                <a:cubicBezTo>
                  <a:pt x="4321873" y="4182037"/>
                  <a:pt x="4245632" y="4258278"/>
                  <a:pt x="4151584" y="4258278"/>
                </a:cubicBezTo>
                <a:lnTo>
                  <a:pt x="170289" y="4258278"/>
                </a:lnTo>
                <a:cubicBezTo>
                  <a:pt x="76241" y="4258278"/>
                  <a:pt x="0" y="4182037"/>
                  <a:pt x="0" y="4087989"/>
                </a:cubicBezTo>
                <a:lnTo>
                  <a:pt x="0" y="170289"/>
                </a:lnTo>
                <a:cubicBezTo>
                  <a:pt x="0" y="76241"/>
                  <a:pt x="76241" y="0"/>
                  <a:pt x="170289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7422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1775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32881" y="2418930"/>
            <a:ext cx="1755775" cy="3107216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1464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D2CF-D38C-4312-BB7F-E64A6D4A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F1C-B855-4DB2-84B9-0FF9AA1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1017787" indent="-408202">
              <a:buClr>
                <a:schemeClr val="accent3"/>
              </a:buClr>
              <a:buFontTx/>
              <a:buBlip>
                <a:blip r:embed="rId2"/>
              </a:buBlip>
              <a:defRPr/>
            </a:lvl2pPr>
            <a:lvl3pPr marL="1600160" indent="-380990">
              <a:buClr>
                <a:schemeClr val="accent3"/>
              </a:buClr>
              <a:buFontTx/>
              <a:buBlip>
                <a:blip r:embed="rId2"/>
              </a:buBlip>
              <a:defRPr/>
            </a:lvl3pPr>
            <a:lvl4pPr marL="2285943" indent="-457189">
              <a:buClr>
                <a:schemeClr val="accent3"/>
              </a:buClr>
              <a:buFontTx/>
              <a:buBlip>
                <a:blip r:embed="rId2"/>
              </a:buBlip>
              <a:defRPr/>
            </a:lvl4pPr>
            <a:lvl5pPr marL="2895528" indent="-457189">
              <a:buClr>
                <a:schemeClr val="accent3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1987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the eiffel tower with Eiffel Tower in the background&#10;&#10;Description automatically generated">
            <a:extLst>
              <a:ext uri="{FF2B5EF4-FFF2-40B4-BE49-F238E27FC236}">
                <a16:creationId xmlns:a16="http://schemas.microsoft.com/office/drawing/2014/main" id="{7FA23F3E-C94E-0745-D817-A4BD28EA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logo with dots and lines&#10;&#10;Description automatically generated">
            <a:extLst>
              <a:ext uri="{FF2B5EF4-FFF2-40B4-BE49-F238E27FC236}">
                <a16:creationId xmlns:a16="http://schemas.microsoft.com/office/drawing/2014/main" id="{5C7AFCF9-FAB5-F9B0-D9A8-0D5D5FACC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0363" y="919843"/>
            <a:ext cx="3245759" cy="32457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DE6979-B83B-B7A6-EDA5-D7AAD4D096E5}"/>
              </a:ext>
            </a:extLst>
          </p:cNvPr>
          <p:cNvSpPr/>
          <p:nvPr userDrawn="1"/>
        </p:nvSpPr>
        <p:spPr>
          <a:xfrm>
            <a:off x="2902858" y="3981084"/>
            <a:ext cx="6299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i="0" cap="none" spc="0">
                <a:ln w="12700" cmpd="sng">
                  <a:noFill/>
                  <a:prstDash val="solid"/>
                </a:ln>
                <a:gradFill flip="none" rotWithShape="1">
                  <a:gsLst>
                    <a:gs pos="0">
                      <a:schemeClr val="accent6">
                        <a:lumMod val="93000"/>
                      </a:schemeClr>
                    </a:gs>
                    <a:gs pos="93000">
                      <a:srgbClr val="FFC000"/>
                    </a:gs>
                    <a:gs pos="0">
                      <a:schemeClr val="accent5"/>
                    </a:gs>
                  </a:gsLst>
                  <a:lin ang="10800000" scaled="1"/>
                  <a:tileRect/>
                </a:gradFill>
                <a:effectLst/>
                <a:latin typeface="Montserrat Black" pitchFamily="2" charset="77"/>
                <a:cs typeface="Aharoni" panose="02010803020104030203" pitchFamily="2" charset="-79"/>
              </a:rPr>
              <a:t>SUMMIT 2024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C4D04F-D37E-161E-D9F7-D4A7C1EC2AD0}"/>
              </a:ext>
            </a:extLst>
          </p:cNvPr>
          <p:cNvSpPr/>
          <p:nvPr userDrawn="1"/>
        </p:nvSpPr>
        <p:spPr>
          <a:xfrm>
            <a:off x="2793998" y="-32663"/>
            <a:ext cx="62992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600" b="1" i="0" cap="none" spc="0">
                <a:ln w="1270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Montserrat Black" pitchFamily="2" charset="77"/>
                <a:cs typeface="Aharoni" panose="02010803020104030203" pitchFamily="2" charset="-79"/>
              </a:rPr>
              <a:t>Welcome to: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82B12A-FC85-BE57-99D5-FDCE2A80BE7D}"/>
              </a:ext>
            </a:extLst>
          </p:cNvPr>
          <p:cNvSpPr/>
          <p:nvPr userDrawn="1"/>
        </p:nvSpPr>
        <p:spPr>
          <a:xfrm>
            <a:off x="4410790" y="5336102"/>
            <a:ext cx="32833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80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GOLD PARTNERS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14F12-8544-6F35-BE0E-ECB45DD19FBB}"/>
              </a:ext>
            </a:extLst>
          </p:cNvPr>
          <p:cNvSpPr/>
          <p:nvPr userDrawn="1"/>
        </p:nvSpPr>
        <p:spPr>
          <a:xfrm>
            <a:off x="4737037" y="4734329"/>
            <a:ext cx="26308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cap="none" spc="30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APRIL 17 - 19</a:t>
            </a:r>
          </a:p>
        </p:txBody>
      </p:sp>
      <p:pic>
        <p:nvPicPr>
          <p:cNvPr id="14" name="Picture 13" descr="A logo with white text&#10;&#10;Description automatically generated">
            <a:extLst>
              <a:ext uri="{FF2B5EF4-FFF2-40B4-BE49-F238E27FC236}">
                <a16:creationId xmlns:a16="http://schemas.microsoft.com/office/drawing/2014/main" id="{6064EB8C-4FBB-52C8-B85B-D992505A10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87140" y="5499414"/>
            <a:ext cx="3389088" cy="1412120"/>
          </a:xfrm>
          <a:prstGeom prst="rect">
            <a:avLst/>
          </a:prstGeom>
        </p:spPr>
      </p:pic>
      <p:pic>
        <p:nvPicPr>
          <p:cNvPr id="16" name="Picture 1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24A5D9F-7D42-02F7-3760-0F860EE98D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12361" y="5914281"/>
            <a:ext cx="2952750" cy="5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1752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B2840D-31C1-DD4D-9EC1-568016906979}"/>
              </a:ext>
            </a:extLst>
          </p:cNvPr>
          <p:cNvSpPr>
            <a:spLocks/>
          </p:cNvSpPr>
          <p:nvPr userDrawn="1"/>
        </p:nvSpPr>
        <p:spPr>
          <a:xfrm>
            <a:off x="1055687" y="1299862"/>
            <a:ext cx="10080625" cy="4258277"/>
          </a:xfrm>
          <a:prstGeom prst="roundRect">
            <a:avLst>
              <a:gd name="adj" fmla="val 399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520700" dist="2667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03C61F-2EB9-A54B-82AD-DB744EC8B93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8760" y="2690078"/>
            <a:ext cx="1522247" cy="1800457"/>
            <a:chOff x="286794" y="3445808"/>
            <a:chExt cx="1841920" cy="217855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720675F-3053-1642-9AD2-1940BA9C8A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794" y="3772509"/>
              <a:ext cx="768895" cy="1525150"/>
            </a:xfrm>
            <a:custGeom>
              <a:avLst/>
              <a:gdLst>
                <a:gd name="connsiteX0" fmla="*/ 762575 w 768895"/>
                <a:gd name="connsiteY0" fmla="*/ 0 h 1525150"/>
                <a:gd name="connsiteX1" fmla="*/ 768895 w 768895"/>
                <a:gd name="connsiteY1" fmla="*/ 637 h 1525150"/>
                <a:gd name="connsiteX2" fmla="*/ 768895 w 768895"/>
                <a:gd name="connsiteY2" fmla="*/ 1524513 h 1525150"/>
                <a:gd name="connsiteX3" fmla="*/ 762575 w 768895"/>
                <a:gd name="connsiteY3" fmla="*/ 1525150 h 1525150"/>
                <a:gd name="connsiteX4" fmla="*/ 0 w 768895"/>
                <a:gd name="connsiteY4" fmla="*/ 762575 h 1525150"/>
                <a:gd name="connsiteX5" fmla="*/ 762575 w 768895"/>
                <a:gd name="connsiteY5" fmla="*/ 0 h 152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895" h="1525150">
                  <a:moveTo>
                    <a:pt x="762575" y="0"/>
                  </a:moveTo>
                  <a:lnTo>
                    <a:pt x="768895" y="637"/>
                  </a:lnTo>
                  <a:lnTo>
                    <a:pt x="768895" y="1524513"/>
                  </a:lnTo>
                  <a:lnTo>
                    <a:pt x="762575" y="1525150"/>
                  </a:lnTo>
                  <a:cubicBezTo>
                    <a:pt x="341416" y="1525150"/>
                    <a:pt x="0" y="1183734"/>
                    <a:pt x="0" y="762575"/>
                  </a:cubicBezTo>
                  <a:cubicBezTo>
                    <a:pt x="0" y="341416"/>
                    <a:pt x="341416" y="0"/>
                    <a:pt x="76257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G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F07EA23-6F28-CA46-86AD-1222778AC286}"/>
                </a:ext>
              </a:extLst>
            </p:cNvPr>
            <p:cNvSpPr>
              <a:spLocks/>
            </p:cNvSpPr>
            <p:nvPr/>
          </p:nvSpPr>
          <p:spPr>
            <a:xfrm flipH="1">
              <a:off x="773917" y="3445808"/>
              <a:ext cx="1354797" cy="2178554"/>
            </a:xfrm>
            <a:custGeom>
              <a:avLst/>
              <a:gdLst>
                <a:gd name="connsiteX0" fmla="*/ 1981200 w 1981200"/>
                <a:gd name="connsiteY0" fmla="*/ 0 h 3962400"/>
                <a:gd name="connsiteX1" fmla="*/ 1981200 w 1981200"/>
                <a:gd name="connsiteY1" fmla="*/ 3962400 h 3962400"/>
                <a:gd name="connsiteX2" fmla="*/ 0 w 1981200"/>
                <a:gd name="connsiteY2" fmla="*/ 1981200 h 3962400"/>
                <a:gd name="connsiteX3" fmla="*/ 1981200 w 1981200"/>
                <a:gd name="connsiteY3" fmla="*/ 0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200" h="3962400">
                  <a:moveTo>
                    <a:pt x="1981200" y="0"/>
                  </a:moveTo>
                  <a:lnTo>
                    <a:pt x="1981200" y="3962400"/>
                  </a:lnTo>
                  <a:cubicBezTo>
                    <a:pt x="887013" y="3962400"/>
                    <a:pt x="0" y="3075387"/>
                    <a:pt x="0" y="1981200"/>
                  </a:cubicBezTo>
                  <a:cubicBezTo>
                    <a:pt x="0" y="887013"/>
                    <a:pt x="887013" y="0"/>
                    <a:pt x="19812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glow>
                <a:schemeClr val="accent1"/>
              </a:glow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G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D66EBE11-A010-5240-841A-FE0239918BC4}"/>
              </a:ext>
            </a:extLst>
          </p:cNvPr>
          <p:cNvSpPr>
            <a:spLocks noChangeAspect="1"/>
          </p:cNvSpPr>
          <p:nvPr userDrawn="1"/>
        </p:nvSpPr>
        <p:spPr>
          <a:xfrm>
            <a:off x="5929467" y="406167"/>
            <a:ext cx="2701900" cy="270189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000"/>
                </a:srgbClr>
              </a:gs>
              <a:gs pos="100000">
                <a:srgbClr val="FFFF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79EAE5-D7D2-CD46-BF2C-64DC4B4ABAF4}"/>
              </a:ext>
            </a:extLst>
          </p:cNvPr>
          <p:cNvSpPr>
            <a:spLocks noChangeAspect="1"/>
          </p:cNvSpPr>
          <p:nvPr userDrawn="1"/>
        </p:nvSpPr>
        <p:spPr>
          <a:xfrm>
            <a:off x="-346402" y="-1248757"/>
            <a:ext cx="3955852" cy="395584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000"/>
                </a:srgbClr>
              </a:gs>
              <a:gs pos="100000">
                <a:srgbClr val="FFFF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>
              <a:schemeClr val="accent1"/>
            </a:glow>
            <a:softEdge rad="342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6D5D16-0AAE-4C45-9B34-22B36114B7B9}"/>
              </a:ext>
            </a:extLst>
          </p:cNvPr>
          <p:cNvSpPr>
            <a:spLocks noChangeAspect="1"/>
          </p:cNvSpPr>
          <p:nvPr userDrawn="1"/>
        </p:nvSpPr>
        <p:spPr>
          <a:xfrm>
            <a:off x="10841050" y="178724"/>
            <a:ext cx="2701900" cy="270189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000"/>
                </a:srgbClr>
              </a:gs>
              <a:gs pos="100000">
                <a:srgbClr val="FFFF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0A7D9D-F701-4142-A94F-B6995672DEC1}"/>
              </a:ext>
            </a:extLst>
          </p:cNvPr>
          <p:cNvSpPr>
            <a:spLocks noChangeAspect="1"/>
          </p:cNvSpPr>
          <p:nvPr userDrawn="1"/>
        </p:nvSpPr>
        <p:spPr>
          <a:xfrm>
            <a:off x="-748596" y="4880077"/>
            <a:ext cx="3955852" cy="395584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000"/>
                </a:srgbClr>
              </a:gs>
              <a:gs pos="100000">
                <a:srgbClr val="FFFF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>
              <a:schemeClr val="accent1"/>
            </a:glow>
            <a:softEdge rad="342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F42358-FC7B-A943-941A-9D422241C65E}"/>
              </a:ext>
            </a:extLst>
          </p:cNvPr>
          <p:cNvSpPr>
            <a:spLocks/>
          </p:cNvSpPr>
          <p:nvPr userDrawn="1"/>
        </p:nvSpPr>
        <p:spPr>
          <a:xfrm>
            <a:off x="1055687" y="1299862"/>
            <a:ext cx="10080625" cy="4258277"/>
          </a:xfrm>
          <a:prstGeom prst="roundRect">
            <a:avLst>
              <a:gd name="adj" fmla="val 3999"/>
            </a:avLst>
          </a:prstGeom>
          <a:gradFill>
            <a:gsLst>
              <a:gs pos="0">
                <a:srgbClr val="FFFFFF">
                  <a:alpha val="20000"/>
                </a:srgbClr>
              </a:gs>
              <a:gs pos="100000">
                <a:srgbClr val="FFFFFF">
                  <a:alpha val="10000"/>
                </a:srgbClr>
              </a:gs>
            </a:gsLst>
            <a:lin ang="0" scaled="0"/>
          </a:gradFill>
          <a:ln w="6350" cap="rnd">
            <a:gradFill>
              <a:gsLst>
                <a:gs pos="0">
                  <a:schemeClr val="bg1">
                    <a:alpha val="15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1A3E06F0-C6C1-5D4B-99CB-18D63F9C5F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95256" y="4011630"/>
            <a:ext cx="3595293" cy="2262170"/>
            <a:chOff x="5282309" y="3023662"/>
            <a:chExt cx="2232394" cy="1404630"/>
          </a:xfrm>
          <a:solidFill>
            <a:srgbClr val="F2FFFF">
              <a:alpha val="20179"/>
            </a:srgb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F3689FC-99DD-EF4F-B71D-1BAAC79D51A1}"/>
                </a:ext>
              </a:extLst>
            </p:cNvPr>
            <p:cNvSpPr/>
            <p:nvPr/>
          </p:nvSpPr>
          <p:spPr>
            <a:xfrm>
              <a:off x="7477023" y="3246622"/>
              <a:ext cx="37679" cy="43053"/>
            </a:xfrm>
            <a:custGeom>
              <a:avLst/>
              <a:gdLst>
                <a:gd name="connsiteX0" fmla="*/ 0 w 37679"/>
                <a:gd name="connsiteY0" fmla="*/ 0 h 43053"/>
                <a:gd name="connsiteX1" fmla="*/ 37680 w 37679"/>
                <a:gd name="connsiteY1" fmla="*/ 21618 h 43053"/>
                <a:gd name="connsiteX2" fmla="*/ 0 w 37679"/>
                <a:gd name="connsiteY2" fmla="*/ 43053 h 43053"/>
                <a:gd name="connsiteX3" fmla="*/ 0 w 37679"/>
                <a:gd name="connsiteY3" fmla="*/ 0 h 4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79" h="43053">
                  <a:moveTo>
                    <a:pt x="0" y="0"/>
                  </a:moveTo>
                  <a:lnTo>
                    <a:pt x="37680" y="21618"/>
                  </a:lnTo>
                  <a:lnTo>
                    <a:pt x="0" y="430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8D39D2B-04A6-9342-BD4C-3CBDA3AA48D9}"/>
                </a:ext>
              </a:extLst>
            </p:cNvPr>
            <p:cNvSpPr/>
            <p:nvPr/>
          </p:nvSpPr>
          <p:spPr>
            <a:xfrm>
              <a:off x="6290014" y="4060600"/>
              <a:ext cx="89280" cy="101861"/>
            </a:xfrm>
            <a:custGeom>
              <a:avLst/>
              <a:gdLst>
                <a:gd name="connsiteX0" fmla="*/ 0 w 89280"/>
                <a:gd name="connsiteY0" fmla="*/ 0 h 101861"/>
                <a:gd name="connsiteX1" fmla="*/ 89281 w 89280"/>
                <a:gd name="connsiteY1" fmla="*/ 50931 h 101861"/>
                <a:gd name="connsiteX2" fmla="*/ 0 w 89280"/>
                <a:gd name="connsiteY2" fmla="*/ 101862 h 101861"/>
                <a:gd name="connsiteX3" fmla="*/ 0 w 89280"/>
                <a:gd name="connsiteY3" fmla="*/ 0 h 10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80" h="101861">
                  <a:moveTo>
                    <a:pt x="0" y="0"/>
                  </a:moveTo>
                  <a:lnTo>
                    <a:pt x="89281" y="50931"/>
                  </a:lnTo>
                  <a:lnTo>
                    <a:pt x="0" y="1018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F07D4C7-341F-634E-A7A1-DFCEE08F5265}"/>
                </a:ext>
              </a:extLst>
            </p:cNvPr>
            <p:cNvSpPr/>
            <p:nvPr/>
          </p:nvSpPr>
          <p:spPr>
            <a:xfrm>
              <a:off x="6806395" y="3848632"/>
              <a:ext cx="81485" cy="92701"/>
            </a:xfrm>
            <a:custGeom>
              <a:avLst/>
              <a:gdLst>
                <a:gd name="connsiteX0" fmla="*/ 0 w 81485"/>
                <a:gd name="connsiteY0" fmla="*/ 0 h 92701"/>
                <a:gd name="connsiteX1" fmla="*/ 81485 w 81485"/>
                <a:gd name="connsiteY1" fmla="*/ 46351 h 92701"/>
                <a:gd name="connsiteX2" fmla="*/ 0 w 81485"/>
                <a:gd name="connsiteY2" fmla="*/ 92702 h 92701"/>
                <a:gd name="connsiteX3" fmla="*/ 0 w 81485"/>
                <a:gd name="connsiteY3" fmla="*/ 0 h 9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485" h="92701">
                  <a:moveTo>
                    <a:pt x="0" y="0"/>
                  </a:moveTo>
                  <a:lnTo>
                    <a:pt x="81485" y="46351"/>
                  </a:lnTo>
                  <a:lnTo>
                    <a:pt x="0" y="9270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CACB38A-39B4-D849-A92D-4D9A4E8DBCB6}"/>
                </a:ext>
              </a:extLst>
            </p:cNvPr>
            <p:cNvSpPr/>
            <p:nvPr/>
          </p:nvSpPr>
          <p:spPr>
            <a:xfrm>
              <a:off x="6500501" y="3689427"/>
              <a:ext cx="68306" cy="77861"/>
            </a:xfrm>
            <a:custGeom>
              <a:avLst/>
              <a:gdLst>
                <a:gd name="connsiteX0" fmla="*/ 0 w 68306"/>
                <a:gd name="connsiteY0" fmla="*/ 0 h 77861"/>
                <a:gd name="connsiteX1" fmla="*/ 68306 w 68306"/>
                <a:gd name="connsiteY1" fmla="*/ 38839 h 77861"/>
                <a:gd name="connsiteX2" fmla="*/ 0 w 68306"/>
                <a:gd name="connsiteY2" fmla="*/ 77862 h 77861"/>
                <a:gd name="connsiteX3" fmla="*/ 0 w 68306"/>
                <a:gd name="connsiteY3" fmla="*/ 0 h 7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306" h="77861">
                  <a:moveTo>
                    <a:pt x="0" y="0"/>
                  </a:moveTo>
                  <a:lnTo>
                    <a:pt x="68306" y="38839"/>
                  </a:lnTo>
                  <a:lnTo>
                    <a:pt x="0" y="778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2EBA0D-03A2-A447-A826-07D2FE79FA92}"/>
                </a:ext>
              </a:extLst>
            </p:cNvPr>
            <p:cNvSpPr/>
            <p:nvPr/>
          </p:nvSpPr>
          <p:spPr>
            <a:xfrm>
              <a:off x="6059851" y="3545612"/>
              <a:ext cx="59396" cy="67602"/>
            </a:xfrm>
            <a:custGeom>
              <a:avLst/>
              <a:gdLst>
                <a:gd name="connsiteX0" fmla="*/ 0 w 59396"/>
                <a:gd name="connsiteY0" fmla="*/ 0 h 67602"/>
                <a:gd name="connsiteX1" fmla="*/ 59397 w 59396"/>
                <a:gd name="connsiteY1" fmla="*/ 33893 h 67602"/>
                <a:gd name="connsiteX2" fmla="*/ 0 w 59396"/>
                <a:gd name="connsiteY2" fmla="*/ 67603 h 67602"/>
                <a:gd name="connsiteX3" fmla="*/ 0 w 59396"/>
                <a:gd name="connsiteY3" fmla="*/ 0 h 6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396" h="67602">
                  <a:moveTo>
                    <a:pt x="0" y="0"/>
                  </a:moveTo>
                  <a:lnTo>
                    <a:pt x="59397" y="33893"/>
                  </a:lnTo>
                  <a:lnTo>
                    <a:pt x="0" y="676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DC45B50-311D-934B-B76E-21B42FBB99CD}"/>
                </a:ext>
              </a:extLst>
            </p:cNvPr>
            <p:cNvSpPr/>
            <p:nvPr/>
          </p:nvSpPr>
          <p:spPr>
            <a:xfrm>
              <a:off x="7433032" y="3818403"/>
              <a:ext cx="38979" cy="44335"/>
            </a:xfrm>
            <a:custGeom>
              <a:avLst/>
              <a:gdLst>
                <a:gd name="connsiteX0" fmla="*/ 0 w 38979"/>
                <a:gd name="connsiteY0" fmla="*/ 0 h 44335"/>
                <a:gd name="connsiteX1" fmla="*/ 38979 w 38979"/>
                <a:gd name="connsiteY1" fmla="*/ 22168 h 44335"/>
                <a:gd name="connsiteX2" fmla="*/ 0 w 38979"/>
                <a:gd name="connsiteY2" fmla="*/ 44335 h 44335"/>
                <a:gd name="connsiteX3" fmla="*/ 0 w 38979"/>
                <a:gd name="connsiteY3" fmla="*/ 0 h 4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979" h="44335">
                  <a:moveTo>
                    <a:pt x="0" y="0"/>
                  </a:moveTo>
                  <a:lnTo>
                    <a:pt x="38979" y="22168"/>
                  </a:lnTo>
                  <a:lnTo>
                    <a:pt x="0" y="44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B1A3610-0931-7144-8714-77BC44CA6CA9}"/>
                </a:ext>
              </a:extLst>
            </p:cNvPr>
            <p:cNvSpPr/>
            <p:nvPr/>
          </p:nvSpPr>
          <p:spPr>
            <a:xfrm>
              <a:off x="5858273" y="3023662"/>
              <a:ext cx="55127" cy="62839"/>
            </a:xfrm>
            <a:custGeom>
              <a:avLst/>
              <a:gdLst>
                <a:gd name="connsiteX0" fmla="*/ 55128 w 55127"/>
                <a:gd name="connsiteY0" fmla="*/ 62839 h 62839"/>
                <a:gd name="connsiteX1" fmla="*/ 0 w 55127"/>
                <a:gd name="connsiteY1" fmla="*/ 31328 h 62839"/>
                <a:gd name="connsiteX2" fmla="*/ 55128 w 55127"/>
                <a:gd name="connsiteY2" fmla="*/ 0 h 62839"/>
                <a:gd name="connsiteX3" fmla="*/ 55128 w 55127"/>
                <a:gd name="connsiteY3" fmla="*/ 62839 h 6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27" h="62839">
                  <a:moveTo>
                    <a:pt x="55128" y="62839"/>
                  </a:moveTo>
                  <a:lnTo>
                    <a:pt x="0" y="31328"/>
                  </a:lnTo>
                  <a:lnTo>
                    <a:pt x="55128" y="0"/>
                  </a:lnTo>
                  <a:lnTo>
                    <a:pt x="55128" y="62839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0E9699C-0CC1-554B-A430-1B15F6F29AF8}"/>
                </a:ext>
              </a:extLst>
            </p:cNvPr>
            <p:cNvSpPr/>
            <p:nvPr/>
          </p:nvSpPr>
          <p:spPr>
            <a:xfrm>
              <a:off x="5282309" y="4387437"/>
              <a:ext cx="35638" cy="40854"/>
            </a:xfrm>
            <a:custGeom>
              <a:avLst/>
              <a:gdLst>
                <a:gd name="connsiteX0" fmla="*/ 35638 w 35638"/>
                <a:gd name="connsiteY0" fmla="*/ 40855 h 40854"/>
                <a:gd name="connsiteX1" fmla="*/ 0 w 35638"/>
                <a:gd name="connsiteY1" fmla="*/ 20519 h 40854"/>
                <a:gd name="connsiteX2" fmla="*/ 35638 w 35638"/>
                <a:gd name="connsiteY2" fmla="*/ 0 h 40854"/>
                <a:gd name="connsiteX3" fmla="*/ 35638 w 35638"/>
                <a:gd name="connsiteY3" fmla="*/ 40855 h 4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8" h="40854">
                  <a:moveTo>
                    <a:pt x="35638" y="40855"/>
                  </a:moveTo>
                  <a:lnTo>
                    <a:pt x="0" y="20519"/>
                  </a:lnTo>
                  <a:lnTo>
                    <a:pt x="35638" y="0"/>
                  </a:lnTo>
                  <a:lnTo>
                    <a:pt x="35638" y="40855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C1EF401-C00B-204E-8EFB-7C5CEFA8C58A}"/>
                </a:ext>
              </a:extLst>
            </p:cNvPr>
            <p:cNvSpPr/>
            <p:nvPr/>
          </p:nvSpPr>
          <p:spPr>
            <a:xfrm>
              <a:off x="5749502" y="4081485"/>
              <a:ext cx="33596" cy="38289"/>
            </a:xfrm>
            <a:custGeom>
              <a:avLst/>
              <a:gdLst>
                <a:gd name="connsiteX0" fmla="*/ 33596 w 33596"/>
                <a:gd name="connsiteY0" fmla="*/ 38290 h 38289"/>
                <a:gd name="connsiteX1" fmla="*/ 0 w 33596"/>
                <a:gd name="connsiteY1" fmla="*/ 19236 h 38289"/>
                <a:gd name="connsiteX2" fmla="*/ 33596 w 33596"/>
                <a:gd name="connsiteY2" fmla="*/ 0 h 38289"/>
                <a:gd name="connsiteX3" fmla="*/ 33596 w 33596"/>
                <a:gd name="connsiteY3" fmla="*/ 38290 h 3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96" h="38289">
                  <a:moveTo>
                    <a:pt x="33596" y="38290"/>
                  </a:moveTo>
                  <a:lnTo>
                    <a:pt x="0" y="19236"/>
                  </a:lnTo>
                  <a:lnTo>
                    <a:pt x="33596" y="0"/>
                  </a:lnTo>
                  <a:lnTo>
                    <a:pt x="33596" y="38290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D7EBCFB-0786-C249-8715-49CE70D8D7EF}"/>
                </a:ext>
              </a:extLst>
            </p:cNvPr>
            <p:cNvSpPr/>
            <p:nvPr/>
          </p:nvSpPr>
          <p:spPr>
            <a:xfrm>
              <a:off x="6551546" y="3183966"/>
              <a:ext cx="46403" cy="52946"/>
            </a:xfrm>
            <a:custGeom>
              <a:avLst/>
              <a:gdLst>
                <a:gd name="connsiteX0" fmla="*/ 46404 w 46403"/>
                <a:gd name="connsiteY0" fmla="*/ 52946 h 52946"/>
                <a:gd name="connsiteX1" fmla="*/ 0 w 46403"/>
                <a:gd name="connsiteY1" fmla="*/ 26565 h 52946"/>
                <a:gd name="connsiteX2" fmla="*/ 46404 w 46403"/>
                <a:gd name="connsiteY2" fmla="*/ 0 h 52946"/>
                <a:gd name="connsiteX3" fmla="*/ 46404 w 46403"/>
                <a:gd name="connsiteY3" fmla="*/ 52946 h 52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03" h="52946">
                  <a:moveTo>
                    <a:pt x="46404" y="52946"/>
                  </a:moveTo>
                  <a:lnTo>
                    <a:pt x="0" y="26565"/>
                  </a:lnTo>
                  <a:lnTo>
                    <a:pt x="46404" y="0"/>
                  </a:lnTo>
                  <a:lnTo>
                    <a:pt x="46404" y="52946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F826C-6D9E-E643-B219-C338025E594C}"/>
                </a:ext>
              </a:extLst>
            </p:cNvPr>
            <p:cNvSpPr/>
            <p:nvPr/>
          </p:nvSpPr>
          <p:spPr>
            <a:xfrm>
              <a:off x="6781523" y="3233248"/>
              <a:ext cx="34524" cy="39389"/>
            </a:xfrm>
            <a:custGeom>
              <a:avLst/>
              <a:gdLst>
                <a:gd name="connsiteX0" fmla="*/ 34524 w 34524"/>
                <a:gd name="connsiteY0" fmla="*/ 39389 h 39389"/>
                <a:gd name="connsiteX1" fmla="*/ 0 w 34524"/>
                <a:gd name="connsiteY1" fmla="*/ 19603 h 39389"/>
                <a:gd name="connsiteX2" fmla="*/ 34524 w 34524"/>
                <a:gd name="connsiteY2" fmla="*/ 0 h 39389"/>
                <a:gd name="connsiteX3" fmla="*/ 34524 w 34524"/>
                <a:gd name="connsiteY3" fmla="*/ 39389 h 3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24" h="39389">
                  <a:moveTo>
                    <a:pt x="34524" y="39389"/>
                  </a:moveTo>
                  <a:lnTo>
                    <a:pt x="0" y="19603"/>
                  </a:lnTo>
                  <a:lnTo>
                    <a:pt x="34524" y="0"/>
                  </a:lnTo>
                  <a:lnTo>
                    <a:pt x="34524" y="39389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88AACE6-99B0-DF42-AB28-36EB6EF6C0D8}"/>
                </a:ext>
              </a:extLst>
            </p:cNvPr>
            <p:cNvSpPr/>
            <p:nvPr/>
          </p:nvSpPr>
          <p:spPr>
            <a:xfrm>
              <a:off x="7084818" y="3488085"/>
              <a:ext cx="41763" cy="47633"/>
            </a:xfrm>
            <a:custGeom>
              <a:avLst/>
              <a:gdLst>
                <a:gd name="connsiteX0" fmla="*/ 41763 w 41763"/>
                <a:gd name="connsiteY0" fmla="*/ 47633 h 47633"/>
                <a:gd name="connsiteX1" fmla="*/ 0 w 41763"/>
                <a:gd name="connsiteY1" fmla="*/ 23817 h 47633"/>
                <a:gd name="connsiteX2" fmla="*/ 41763 w 41763"/>
                <a:gd name="connsiteY2" fmla="*/ 0 h 47633"/>
                <a:gd name="connsiteX3" fmla="*/ 41763 w 41763"/>
                <a:gd name="connsiteY3" fmla="*/ 47633 h 4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63" h="47633">
                  <a:moveTo>
                    <a:pt x="41763" y="47633"/>
                  </a:moveTo>
                  <a:lnTo>
                    <a:pt x="0" y="23817"/>
                  </a:lnTo>
                  <a:lnTo>
                    <a:pt x="41763" y="0"/>
                  </a:lnTo>
                  <a:lnTo>
                    <a:pt x="41763" y="47633"/>
                  </a:lnTo>
                  <a:close/>
                </a:path>
              </a:pathLst>
            </a:custGeom>
            <a:grpFill/>
            <a:ln w="184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CD26DC-0994-F64D-BC3A-506327792185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>
            <a:off x="8488098" y="4628149"/>
            <a:ext cx="1383860" cy="1636779"/>
            <a:chOff x="286795" y="3445808"/>
            <a:chExt cx="1841919" cy="2178554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5FFD4EC-D778-C64E-A06B-C520291DB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795" y="3772509"/>
              <a:ext cx="768895" cy="1525150"/>
            </a:xfrm>
            <a:custGeom>
              <a:avLst/>
              <a:gdLst>
                <a:gd name="connsiteX0" fmla="*/ 762575 w 768895"/>
                <a:gd name="connsiteY0" fmla="*/ 0 h 1525150"/>
                <a:gd name="connsiteX1" fmla="*/ 768895 w 768895"/>
                <a:gd name="connsiteY1" fmla="*/ 637 h 1525150"/>
                <a:gd name="connsiteX2" fmla="*/ 768895 w 768895"/>
                <a:gd name="connsiteY2" fmla="*/ 1524513 h 1525150"/>
                <a:gd name="connsiteX3" fmla="*/ 762575 w 768895"/>
                <a:gd name="connsiteY3" fmla="*/ 1525150 h 1525150"/>
                <a:gd name="connsiteX4" fmla="*/ 0 w 768895"/>
                <a:gd name="connsiteY4" fmla="*/ 762575 h 1525150"/>
                <a:gd name="connsiteX5" fmla="*/ 762575 w 768895"/>
                <a:gd name="connsiteY5" fmla="*/ 0 h 152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895" h="1525150">
                  <a:moveTo>
                    <a:pt x="762575" y="0"/>
                  </a:moveTo>
                  <a:lnTo>
                    <a:pt x="768895" y="637"/>
                  </a:lnTo>
                  <a:lnTo>
                    <a:pt x="768895" y="1524513"/>
                  </a:lnTo>
                  <a:lnTo>
                    <a:pt x="762575" y="1525150"/>
                  </a:lnTo>
                  <a:cubicBezTo>
                    <a:pt x="341416" y="1525150"/>
                    <a:pt x="0" y="1183734"/>
                    <a:pt x="0" y="762575"/>
                  </a:cubicBezTo>
                  <a:cubicBezTo>
                    <a:pt x="0" y="341416"/>
                    <a:pt x="341416" y="0"/>
                    <a:pt x="76257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G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8AB5A25-45BA-E84C-9714-DC8FF0755B81}"/>
                </a:ext>
              </a:extLst>
            </p:cNvPr>
            <p:cNvSpPr>
              <a:spLocks/>
            </p:cNvSpPr>
            <p:nvPr/>
          </p:nvSpPr>
          <p:spPr>
            <a:xfrm flipH="1">
              <a:off x="773917" y="3445808"/>
              <a:ext cx="1354797" cy="2178554"/>
            </a:xfrm>
            <a:custGeom>
              <a:avLst/>
              <a:gdLst>
                <a:gd name="connsiteX0" fmla="*/ 1981200 w 1981200"/>
                <a:gd name="connsiteY0" fmla="*/ 0 h 3962400"/>
                <a:gd name="connsiteX1" fmla="*/ 1981200 w 1981200"/>
                <a:gd name="connsiteY1" fmla="*/ 3962400 h 3962400"/>
                <a:gd name="connsiteX2" fmla="*/ 0 w 1981200"/>
                <a:gd name="connsiteY2" fmla="*/ 1981200 h 3962400"/>
                <a:gd name="connsiteX3" fmla="*/ 1981200 w 1981200"/>
                <a:gd name="connsiteY3" fmla="*/ 0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200" h="3962400">
                  <a:moveTo>
                    <a:pt x="1981200" y="0"/>
                  </a:moveTo>
                  <a:lnTo>
                    <a:pt x="1981200" y="3962400"/>
                  </a:lnTo>
                  <a:cubicBezTo>
                    <a:pt x="887013" y="3962400"/>
                    <a:pt x="0" y="3075387"/>
                    <a:pt x="0" y="1981200"/>
                  </a:cubicBezTo>
                  <a:cubicBezTo>
                    <a:pt x="0" y="887013"/>
                    <a:pt x="887013" y="0"/>
                    <a:pt x="19812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glow>
                <a:schemeClr val="accent1"/>
              </a:glow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G"/>
            </a:p>
          </p:txBody>
        </p:sp>
      </p:grpSp>
      <p:pic>
        <p:nvPicPr>
          <p:cNvPr id="28" name="Picture 27" descr="A logo with white dots and lines&#10;&#10;Description automatically generated">
            <a:extLst>
              <a:ext uri="{FF2B5EF4-FFF2-40B4-BE49-F238E27FC236}">
                <a16:creationId xmlns:a16="http://schemas.microsoft.com/office/drawing/2014/main" id="{0DE11386-4863-4C71-CFEA-036F3CC00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158646" y="5714900"/>
            <a:ext cx="1141807" cy="11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4095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rtners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stone arch with carvings with Arc de Triomphe in the background&#10;&#10;Description automatically generated">
            <a:extLst>
              <a:ext uri="{FF2B5EF4-FFF2-40B4-BE49-F238E27FC236}">
                <a16:creationId xmlns:a16="http://schemas.microsoft.com/office/drawing/2014/main" id="{0A0472A6-CCE6-B8AD-369B-AFAC8774C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50C60B-0871-CA20-64E1-A60A24C4316D}"/>
              </a:ext>
            </a:extLst>
          </p:cNvPr>
          <p:cNvSpPr/>
          <p:nvPr userDrawn="1"/>
        </p:nvSpPr>
        <p:spPr>
          <a:xfrm>
            <a:off x="486697" y="-32663"/>
            <a:ext cx="114742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i="0" cap="none" spc="0">
                <a:ln w="1270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Montserrat Black" pitchFamily="2" charset="77"/>
                <a:cs typeface="Aharoni" panose="02010803020104030203" pitchFamily="2" charset="-79"/>
              </a:rPr>
              <a:t>THANK YOU PARTNERS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DF8BC-A676-81AD-7016-C726CDE780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065" y="1848425"/>
            <a:ext cx="2535084" cy="950656"/>
          </a:xfrm>
          <a:prstGeom prst="rect">
            <a:avLst/>
          </a:prstGeom>
          <a:noFill/>
          <a:effectLst>
            <a:glow rad="317500">
              <a:schemeClr val="accent6">
                <a:lumMod val="20000"/>
                <a:lumOff val="8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E1BC64-CDD3-98C5-A80B-FF9C13C4AB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17" y="1848425"/>
            <a:ext cx="2535084" cy="950657"/>
          </a:xfrm>
          <a:prstGeom prst="rect">
            <a:avLst/>
          </a:prstGeom>
          <a:noFill/>
          <a:effectLst>
            <a:glow rad="317500">
              <a:schemeClr val="accent6">
                <a:lumMod val="20000"/>
                <a:lumOff val="8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FFEE41-F368-BF26-82A3-2D6D244D13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84" y="4027482"/>
            <a:ext cx="2045112" cy="766917"/>
          </a:xfrm>
          <a:prstGeom prst="rect">
            <a:avLst/>
          </a:prstGeom>
          <a:noFill/>
          <a:effectLst>
            <a:glow rad="127000">
              <a:schemeClr val="accent6">
                <a:lumMod val="20000"/>
                <a:lumOff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E52885-F71B-DB8E-A48F-D031E8E9E4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74" y="4027481"/>
            <a:ext cx="2045114" cy="766917"/>
          </a:xfrm>
          <a:prstGeom prst="rect">
            <a:avLst/>
          </a:prstGeom>
          <a:noFill/>
          <a:effectLst>
            <a:glow rad="127000">
              <a:schemeClr val="accent6">
                <a:lumMod val="20000"/>
                <a:lumOff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A0A69D6-4A4B-7A5F-60E4-B44E98F1C2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71" y="4027480"/>
            <a:ext cx="2045114" cy="766919"/>
          </a:xfrm>
          <a:prstGeom prst="rect">
            <a:avLst/>
          </a:prstGeom>
          <a:noFill/>
          <a:effectLst>
            <a:glow rad="127000">
              <a:schemeClr val="accent6">
                <a:lumMod val="20000"/>
                <a:lumOff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A425B48-8FD6-DC0C-AEB5-9913716C82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510" y="4027480"/>
            <a:ext cx="2045121" cy="766920"/>
          </a:xfrm>
          <a:prstGeom prst="rect">
            <a:avLst/>
          </a:prstGeom>
          <a:noFill/>
          <a:effectLst>
            <a:glow rad="127000">
              <a:schemeClr val="accent6">
                <a:lumMod val="20000"/>
                <a:lumOff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CBBE41-408F-0812-6ED2-E0EE1A3CBF96}"/>
              </a:ext>
            </a:extLst>
          </p:cNvPr>
          <p:cNvGrpSpPr/>
          <p:nvPr userDrawn="1"/>
        </p:nvGrpSpPr>
        <p:grpSpPr>
          <a:xfrm>
            <a:off x="9728569" y="4027480"/>
            <a:ext cx="2045114" cy="766918"/>
            <a:chOff x="9419466" y="3879790"/>
            <a:chExt cx="2045114" cy="766918"/>
          </a:xfrm>
          <a:effectLst>
            <a:glow rad="127000">
              <a:schemeClr val="accent6">
                <a:lumMod val="20000"/>
                <a:lumOff val="80000"/>
              </a:schemeClr>
            </a:glo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C43518-BE1F-7D34-413C-401A0C57C2F6}"/>
                </a:ext>
              </a:extLst>
            </p:cNvPr>
            <p:cNvSpPr/>
            <p:nvPr userDrawn="1"/>
          </p:nvSpPr>
          <p:spPr>
            <a:xfrm>
              <a:off x="9419466" y="3879790"/>
              <a:ext cx="2045114" cy="7669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0" name="Picture 9" descr="A blue logo with a graph&#10;&#10;Description automatically generated">
              <a:extLst>
                <a:ext uri="{FF2B5EF4-FFF2-40B4-BE49-F238E27FC236}">
                  <a16:creationId xmlns:a16="http://schemas.microsoft.com/office/drawing/2014/main" id="{F5C7B06F-427D-6A83-76D2-8CBB75F9D7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9852284" y="3948986"/>
              <a:ext cx="1307067" cy="585995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2B183-C98E-7E23-8FF2-C0B3E4429AFE}"/>
              </a:ext>
            </a:extLst>
          </p:cNvPr>
          <p:cNvSpPr/>
          <p:nvPr userDrawn="1"/>
        </p:nvSpPr>
        <p:spPr>
          <a:xfrm>
            <a:off x="4390537" y="1094706"/>
            <a:ext cx="32833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80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GOLD PARTNERS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56742D-7659-A3FE-CBD3-4F6B5F269EBC}"/>
              </a:ext>
            </a:extLst>
          </p:cNvPr>
          <p:cNvSpPr/>
          <p:nvPr userDrawn="1"/>
        </p:nvSpPr>
        <p:spPr>
          <a:xfrm>
            <a:off x="4401595" y="3384252"/>
            <a:ext cx="358226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80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SILVER PARTNERS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3A2FC9-CBD3-6A85-0D7C-84E644F8DB57}"/>
              </a:ext>
            </a:extLst>
          </p:cNvPr>
          <p:cNvSpPr/>
          <p:nvPr userDrawn="1"/>
        </p:nvSpPr>
        <p:spPr>
          <a:xfrm>
            <a:off x="4218339" y="5156341"/>
            <a:ext cx="37553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80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BRONZE PARTNERS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5B0A20C9-3BC5-70A5-5F4C-777786DD42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02" y="5728910"/>
            <a:ext cx="1344595" cy="504223"/>
          </a:xfrm>
          <a:prstGeom prst="rect">
            <a:avLst/>
          </a:prstGeom>
          <a:noFill/>
          <a:effectLst>
            <a:glow rad="63500">
              <a:schemeClr val="accent6">
                <a:lumMod val="20000"/>
                <a:lumOff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5838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peaker solo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B46EEDC-CDB1-6440-BBF2-BC93604A1043}"/>
              </a:ext>
            </a:extLst>
          </p:cNvPr>
          <p:cNvSpPr>
            <a:spLocks/>
          </p:cNvSpPr>
          <p:nvPr userDrawn="1"/>
        </p:nvSpPr>
        <p:spPr>
          <a:xfrm>
            <a:off x="587375" y="595116"/>
            <a:ext cx="11017250" cy="5667768"/>
          </a:xfrm>
          <a:prstGeom prst="roundRect">
            <a:avLst>
              <a:gd name="adj" fmla="val 399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520700" dist="2667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7F2D38-4FB2-D54E-90F5-B84BDF02E590}"/>
              </a:ext>
            </a:extLst>
          </p:cNvPr>
          <p:cNvSpPr>
            <a:spLocks noChangeAspect="1"/>
          </p:cNvSpPr>
          <p:nvPr userDrawn="1"/>
        </p:nvSpPr>
        <p:spPr>
          <a:xfrm>
            <a:off x="-146294" y="-256478"/>
            <a:ext cx="3269299" cy="32692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>
              <a:schemeClr val="accent1"/>
            </a:glow>
            <a:softEdge rad="460225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5B2F05-902B-304E-8B86-F83E7A1E9011}"/>
              </a:ext>
            </a:extLst>
          </p:cNvPr>
          <p:cNvSpPr>
            <a:spLocks noChangeAspect="1"/>
          </p:cNvSpPr>
          <p:nvPr userDrawn="1"/>
        </p:nvSpPr>
        <p:spPr>
          <a:xfrm>
            <a:off x="7682282" y="0"/>
            <a:ext cx="3955852" cy="395584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4000"/>
                </a:srgbClr>
              </a:gs>
              <a:gs pos="99000">
                <a:srgbClr val="FFFFFF">
                  <a:alpha val="19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>
              <a:schemeClr val="accent1"/>
            </a:glow>
            <a:softEdge rad="342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2C4870-1C9D-B24B-9816-E544B7EA003F}"/>
              </a:ext>
            </a:extLst>
          </p:cNvPr>
          <p:cNvSpPr>
            <a:spLocks noChangeAspect="1"/>
          </p:cNvSpPr>
          <p:nvPr userDrawn="1"/>
        </p:nvSpPr>
        <p:spPr>
          <a:xfrm>
            <a:off x="2171917" y="3635298"/>
            <a:ext cx="3327077" cy="33270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0"/>
                </a:schemeClr>
              </a:gs>
              <a:gs pos="99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>
              <a:schemeClr val="accent1"/>
            </a:glow>
            <a:softEdge rad="342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2BA266-F0BA-BE46-BDEB-B288199DEB92}"/>
              </a:ext>
            </a:extLst>
          </p:cNvPr>
          <p:cNvSpPr>
            <a:spLocks/>
          </p:cNvSpPr>
          <p:nvPr userDrawn="1"/>
        </p:nvSpPr>
        <p:spPr>
          <a:xfrm>
            <a:off x="587375" y="595116"/>
            <a:ext cx="11017250" cy="5667768"/>
          </a:xfrm>
          <a:prstGeom prst="roundRect">
            <a:avLst>
              <a:gd name="adj" fmla="val 3999"/>
            </a:avLst>
          </a:prstGeom>
          <a:gradFill>
            <a:gsLst>
              <a:gs pos="0">
                <a:srgbClr val="FFFFFF">
                  <a:alpha val="20000"/>
                </a:srgbClr>
              </a:gs>
              <a:gs pos="100000">
                <a:srgbClr val="FFFFFF">
                  <a:alpha val="1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pic>
        <p:nvPicPr>
          <p:cNvPr id="10" name="Picture 9" descr="A logo of a speaker&#10;&#10;Description automatically generated">
            <a:extLst>
              <a:ext uri="{FF2B5EF4-FFF2-40B4-BE49-F238E27FC236}">
                <a16:creationId xmlns:a16="http://schemas.microsoft.com/office/drawing/2014/main" id="{C9015456-B6E4-17F6-6597-E28EC1CAB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375" y="1123043"/>
            <a:ext cx="7772400" cy="3886200"/>
          </a:xfrm>
          <a:prstGeom prst="rect">
            <a:avLst/>
          </a:prstGeom>
        </p:spPr>
      </p:pic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5E66A66F-5DB4-9F09-0268-956E8970A2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17989" y="1651294"/>
            <a:ext cx="2844019" cy="2859185"/>
          </a:xfrm>
          <a:custGeom>
            <a:avLst/>
            <a:gdLst>
              <a:gd name="connsiteX0" fmla="*/ 1271847 w 2543694"/>
              <a:gd name="connsiteY0" fmla="*/ 0 h 2543694"/>
              <a:gd name="connsiteX1" fmla="*/ 2543694 w 2543694"/>
              <a:gd name="connsiteY1" fmla="*/ 1271847 h 2543694"/>
              <a:gd name="connsiteX2" fmla="*/ 1271847 w 2543694"/>
              <a:gd name="connsiteY2" fmla="*/ 2543694 h 2543694"/>
              <a:gd name="connsiteX3" fmla="*/ 0 w 2543694"/>
              <a:gd name="connsiteY3" fmla="*/ 1271847 h 2543694"/>
              <a:gd name="connsiteX4" fmla="*/ 1271847 w 2543694"/>
              <a:gd name="connsiteY4" fmla="*/ 0 h 254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694" h="2543694">
                <a:moveTo>
                  <a:pt x="1271847" y="0"/>
                </a:moveTo>
                <a:cubicBezTo>
                  <a:pt x="1974269" y="0"/>
                  <a:pt x="2543694" y="569425"/>
                  <a:pt x="2543694" y="1271847"/>
                </a:cubicBezTo>
                <a:cubicBezTo>
                  <a:pt x="2543694" y="1974269"/>
                  <a:pt x="1974269" y="2543694"/>
                  <a:pt x="1271847" y="2543694"/>
                </a:cubicBezTo>
                <a:cubicBezTo>
                  <a:pt x="569425" y="2543694"/>
                  <a:pt x="0" y="1974269"/>
                  <a:pt x="0" y="1271847"/>
                </a:cubicBezTo>
                <a:cubicBezTo>
                  <a:pt x="0" y="569425"/>
                  <a:pt x="569425" y="0"/>
                  <a:pt x="127184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EG"/>
          </a:p>
        </p:txBody>
      </p:sp>
      <p:pic>
        <p:nvPicPr>
          <p:cNvPr id="8" name="Picture 7" descr="A logo for a company&#10;&#10;Description automatically generated">
            <a:extLst>
              <a:ext uri="{FF2B5EF4-FFF2-40B4-BE49-F238E27FC236}">
                <a16:creationId xmlns:a16="http://schemas.microsoft.com/office/drawing/2014/main" id="{E633514C-C4BB-2D62-B431-2B64B84A2A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6606" y="595116"/>
            <a:ext cx="4028824" cy="4028824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8DCF1DA-795F-D097-C696-5870ABF8DE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866" y="4918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GB"/>
              <a:t>Add your session title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566339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&lt;Title&gt;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&lt;Title&gt;</a:t>
            </a:r>
          </a:p>
        </p:txBody>
      </p:sp>
      <p:sp>
        <p:nvSpPr>
          <p:cNvPr id="52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t>&lt;Text&gt;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18705553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D2CF-D38C-4312-BB7F-E64A6D4A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F1C-B855-4DB2-84B9-0FF9AA1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1017787" indent="-408202">
              <a:buClr>
                <a:schemeClr val="accent3"/>
              </a:buClr>
              <a:buFontTx/>
              <a:buBlip>
                <a:blip r:embed="rId2"/>
              </a:buBlip>
              <a:defRPr/>
            </a:lvl2pPr>
            <a:lvl3pPr marL="1600160" indent="-380990">
              <a:buClr>
                <a:schemeClr val="accent3"/>
              </a:buClr>
              <a:buFontTx/>
              <a:buBlip>
                <a:blip r:embed="rId2"/>
              </a:buBlip>
              <a:defRPr/>
            </a:lvl3pPr>
            <a:lvl4pPr marL="2285943" indent="-457189">
              <a:buClr>
                <a:schemeClr val="accent3"/>
              </a:buClr>
              <a:buFontTx/>
              <a:buBlip>
                <a:blip r:embed="rId2"/>
              </a:buBlip>
              <a:defRPr/>
            </a:lvl4pPr>
            <a:lvl5pPr marL="2895528" indent="-457189">
              <a:buClr>
                <a:schemeClr val="accent3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1894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D2CF-D38C-4312-BB7F-E64A6D4A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F1C-B855-4DB2-84B9-0FF9AA1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609585" indent="-609585">
              <a:buFontTx/>
              <a:buBlip>
                <a:blip r:embed="rId2"/>
              </a:buBlip>
              <a:defRPr/>
            </a:lvl1pPr>
            <a:lvl2pPr marL="1017787" indent="-408202">
              <a:buClr>
                <a:schemeClr val="accent3"/>
              </a:buClr>
              <a:buFontTx/>
              <a:buBlip>
                <a:blip r:embed="rId2"/>
              </a:buBlip>
              <a:defRPr/>
            </a:lvl2pPr>
            <a:lvl3pPr marL="1600160" indent="-380990">
              <a:buClr>
                <a:schemeClr val="accent3"/>
              </a:buClr>
              <a:buFontTx/>
              <a:buBlip>
                <a:blip r:embed="rId2"/>
              </a:buBlip>
              <a:defRPr/>
            </a:lvl3pPr>
            <a:lvl4pPr marL="2285943" indent="-457189">
              <a:buClr>
                <a:schemeClr val="accent3"/>
              </a:buClr>
              <a:buFontTx/>
              <a:buBlip>
                <a:blip r:embed="rId2"/>
              </a:buBlip>
              <a:defRPr/>
            </a:lvl4pPr>
            <a:lvl5pPr marL="2895528" indent="-457189">
              <a:buClr>
                <a:schemeClr val="accent3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5580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4744" y="1304636"/>
            <a:ext cx="5705545" cy="2121469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&lt;Name speaker&gt;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64744" y="3426107"/>
            <a:ext cx="5705545" cy="24866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719669" y="1304635"/>
            <a:ext cx="3431785" cy="3957988"/>
          </a:xfrm>
        </p:spPr>
        <p:txBody>
          <a:bodyPr/>
          <a:lstStyle>
            <a:lvl1pPr marL="0" indent="0">
              <a:buNone/>
              <a:defRPr sz="4267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2114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53760" y="358233"/>
            <a:ext cx="9313824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latin typeface="Segoe UI Light" panose="020B0502040204020203" pitchFamily="34" charset="0"/>
              </a:rPr>
              <a:t>&lt;Title&gt;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53760" y="1615667"/>
            <a:ext cx="9313824" cy="415362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pPr marL="0" indent="0">
              <a:buNone/>
            </a:pPr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4702F-24F6-7752-9A44-3A716332C26F}"/>
              </a:ext>
            </a:extLst>
          </p:cNvPr>
          <p:cNvSpPr txBox="1"/>
          <p:nvPr userDrawn="1"/>
        </p:nvSpPr>
        <p:spPr>
          <a:xfrm>
            <a:off x="3735677" y="2366330"/>
            <a:ext cx="123169" cy="492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7" tIns="60957" rIns="60957" bIns="60957" numCol="1" spcCol="38100" rtlCol="0" anchor="t">
            <a:spAutoFit/>
          </a:bodyPr>
          <a:lstStyle/>
          <a:p>
            <a:pPr marL="0" marR="0" indent="0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52326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pen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PT_achtergrond-1.png" descr="PPT_achtergrond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3600451" y="1062668"/>
            <a:ext cx="7967132" cy="3042488"/>
          </a:xfrm>
          <a:prstGeom prst="rect">
            <a:avLst/>
          </a:prstGeom>
        </p:spPr>
        <p:txBody>
          <a:bodyPr anchor="ctr"/>
          <a:lstStyle>
            <a:lvl1pPr>
              <a:defRPr sz="5333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16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600452" y="4295176"/>
            <a:ext cx="7967136" cy="1276005"/>
          </a:xfrm>
          <a:prstGeom prst="rect">
            <a:avLst/>
          </a:prstGeom>
        </p:spPr>
        <p:txBody>
          <a:bodyPr/>
          <a:lstStyle>
            <a:lvl1pPr>
              <a:spcBef>
                <a:spcPts val="667"/>
              </a:spcBef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7" name="Afbeelding 4" descr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208" y="5962319"/>
            <a:ext cx="4410408" cy="827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117519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D2CF-D38C-4312-BB7F-E64A6D4A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F1C-B855-4DB2-84B9-0FF9AA1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609585" indent="-609585">
              <a:buFontTx/>
              <a:buBlip>
                <a:blip r:embed="rId2"/>
              </a:buBlip>
              <a:defRPr/>
            </a:lvl1pPr>
            <a:lvl2pPr marL="1017787" indent="-408202">
              <a:buClr>
                <a:schemeClr val="accent3"/>
              </a:buClr>
              <a:buFontTx/>
              <a:buBlip>
                <a:blip r:embed="rId2"/>
              </a:buBlip>
              <a:defRPr/>
            </a:lvl2pPr>
            <a:lvl3pPr marL="1600160" indent="-380990">
              <a:buClr>
                <a:schemeClr val="accent3"/>
              </a:buClr>
              <a:buFontTx/>
              <a:buBlip>
                <a:blip r:embed="rId2"/>
              </a:buBlip>
              <a:defRPr/>
            </a:lvl3pPr>
            <a:lvl4pPr marL="2285943" indent="-457189">
              <a:buClr>
                <a:schemeClr val="accent3"/>
              </a:buClr>
              <a:buFontTx/>
              <a:buBlip>
                <a:blip r:embed="rId2"/>
              </a:buBlip>
              <a:defRPr/>
            </a:lvl4pPr>
            <a:lvl5pPr marL="2895528" indent="-457189">
              <a:buClr>
                <a:schemeClr val="accent3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5377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PT_achtergrond-2.png" descr="PPT_achtergrond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3600451" y="1062668"/>
            <a:ext cx="7967132" cy="3042488"/>
          </a:xfrm>
          <a:prstGeom prst="rect">
            <a:avLst/>
          </a:prstGeom>
        </p:spPr>
        <p:txBody>
          <a:bodyPr anchor="ctr"/>
          <a:lstStyle>
            <a:lvl1pPr>
              <a:defRPr sz="5333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29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600452" y="4295176"/>
            <a:ext cx="7967136" cy="1276005"/>
          </a:xfrm>
          <a:prstGeom prst="rect">
            <a:avLst/>
          </a:prstGeom>
        </p:spPr>
        <p:txBody>
          <a:bodyPr/>
          <a:lstStyle>
            <a:lvl1pPr>
              <a:spcBef>
                <a:spcPts val="667"/>
              </a:spcBef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0" name="Afbeelding 4" descr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208" y="5962319"/>
            <a:ext cx="4410408" cy="827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19440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Open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PT_achtergrond-7.png" descr="PPT_achtergrond-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" y="0"/>
            <a:ext cx="12188388" cy="68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3600451" y="1062668"/>
            <a:ext cx="7967132" cy="3042488"/>
          </a:xfrm>
          <a:prstGeom prst="rect">
            <a:avLst/>
          </a:prstGeom>
        </p:spPr>
        <p:txBody>
          <a:bodyPr anchor="ctr"/>
          <a:lstStyle>
            <a:lvl1pPr>
              <a:defRPr sz="5333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42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600452" y="4295176"/>
            <a:ext cx="7967136" cy="1276005"/>
          </a:xfrm>
          <a:prstGeom prst="rect">
            <a:avLst/>
          </a:prstGeom>
        </p:spPr>
        <p:txBody>
          <a:bodyPr/>
          <a:lstStyle>
            <a:lvl1pPr>
              <a:spcBef>
                <a:spcPts val="667"/>
              </a:spcBef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43" name="Afbeelding 4" descr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208" y="5962319"/>
            <a:ext cx="4410408" cy="827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989393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PT_achtergronden-klein_groen.jpg" descr="PPT_achtergronden-klein_gro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" y="2"/>
            <a:ext cx="12188387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&lt;Break&gt;"/>
          <p:cNvSpPr txBox="1">
            <a:spLocks noGrp="1"/>
          </p:cNvSpPr>
          <p:nvPr>
            <p:ph type="title" hasCustomPrompt="1"/>
          </p:nvPr>
        </p:nvSpPr>
        <p:spPr>
          <a:xfrm>
            <a:off x="0" y="357718"/>
            <a:ext cx="12188387" cy="62396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7200">
                <a:solidFill>
                  <a:srgbClr val="FFFFFF"/>
                </a:solidFill>
              </a:defRPr>
            </a:lvl1pPr>
          </a:lstStyle>
          <a:p>
            <a:r>
              <a:t>&lt;Break&gt;</a:t>
            </a:r>
          </a:p>
        </p:txBody>
      </p:sp>
    </p:spTree>
    <p:extLst>
      <p:ext uri="{BB962C8B-B14F-4D97-AF65-F5344CB8AC3E}">
        <p14:creationId xmlns:p14="http://schemas.microsoft.com/office/powerpoint/2010/main" val="39005081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_achtergronden-klein_dblauw.jpg" descr="PPT_achtergronden-klein_dblauw.jpg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1" y="202"/>
            <a:ext cx="12188388" cy="6857799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600447" y="1183345"/>
            <a:ext cx="8064173" cy="588819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667"/>
              </a:spcBef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&lt;Next session 00:00 – 00:00&gt;</a:t>
            </a:r>
          </a:p>
        </p:txBody>
      </p:sp>
      <p:sp>
        <p:nvSpPr>
          <p:cNvPr id="96" name="Text Placeholder 2"/>
          <p:cNvSpPr>
            <a:spLocks noGrp="1"/>
          </p:cNvSpPr>
          <p:nvPr>
            <p:ph type="body" sz="half" idx="21" hasCustomPrompt="1"/>
          </p:nvPr>
        </p:nvSpPr>
        <p:spPr>
          <a:xfrm>
            <a:off x="3600452" y="1883716"/>
            <a:ext cx="8064171" cy="2499232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200"/>
              </a:spcBef>
              <a:defRPr sz="5333">
                <a:solidFill>
                  <a:srgbClr val="FFFFFF"/>
                </a:solidFill>
              </a:defRPr>
            </a:lvl1pPr>
          </a:lstStyle>
          <a:p>
            <a:r>
              <a:t>&lt;Title next session&gt;</a:t>
            </a:r>
          </a:p>
        </p:txBody>
      </p:sp>
      <p:pic>
        <p:nvPicPr>
          <p:cNvPr id="97" name="Afbeelding 8" descr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208" y="5962319"/>
            <a:ext cx="4410408" cy="827055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8393599" y="6187076"/>
            <a:ext cx="344001" cy="33855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32738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4900049-6409-3774-D388-44C2C89C2F4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95751" y="1304926"/>
            <a:ext cx="4000500" cy="40005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image placeholder insert your picture, and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3005799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033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004250-C9CC-36C2-B8F4-5826ECD5B2C1}"/>
              </a:ext>
            </a:extLst>
          </p:cNvPr>
          <p:cNvSpPr/>
          <p:nvPr userDrawn="1"/>
        </p:nvSpPr>
        <p:spPr>
          <a:xfrm>
            <a:off x="1203263" y="5965327"/>
            <a:ext cx="10882015" cy="4924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1" name="Picture 2" descr="C:\Users\user\Desktop\Downloads\iphone_PNG5730.png">
            <a:extLst>
              <a:ext uri="{FF2B5EF4-FFF2-40B4-BE49-F238E27FC236}">
                <a16:creationId xmlns:a16="http://schemas.microsoft.com/office/drawing/2014/main" id="{8F6CD66F-7415-C53D-688E-45209374D6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 flipH="1">
            <a:off x="2763519" y="112521"/>
            <a:ext cx="5440596" cy="7097248"/>
          </a:xfrm>
          <a:prstGeom prst="rect">
            <a:avLst/>
          </a:prstGeom>
          <a:noFill/>
        </p:spPr>
      </p:pic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6B47842-F864-78A7-B5C9-F46BF338F9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55797" y="905856"/>
            <a:ext cx="2440203" cy="4184952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chemeClr val="bg1"/>
                </a:solidFill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image placeholder insert your picture, and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834115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pad2.png">
            <a:extLst>
              <a:ext uri="{FF2B5EF4-FFF2-40B4-BE49-F238E27FC236}">
                <a16:creationId xmlns:a16="http://schemas.microsoft.com/office/drawing/2014/main" id="{FBCBF6AC-D2ED-F24C-921E-DA8565971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75" y="1"/>
            <a:ext cx="4559028" cy="6320604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9DF5178-08FE-D850-08A0-5FE7AE6FAB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86314" y="621670"/>
            <a:ext cx="3602273" cy="4760969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chemeClr val="bg1"/>
                </a:solidFill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image placeholder insert your picture, and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21477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PT_achtergronden-klein_groen.jpg" descr="PPT_achtergronden-klein_gro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" y="2"/>
            <a:ext cx="12188387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FB3C8B-EA72-D562-AE59-ED22B244C79F}"/>
              </a:ext>
            </a:extLst>
          </p:cNvPr>
          <p:cNvSpPr/>
          <p:nvPr userDrawn="1"/>
        </p:nvSpPr>
        <p:spPr>
          <a:xfrm>
            <a:off x="4173130" y="1188354"/>
            <a:ext cx="1952079" cy="1952079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D32A49-500E-1F95-C794-8882277E00BE}"/>
              </a:ext>
            </a:extLst>
          </p:cNvPr>
          <p:cNvGrpSpPr/>
          <p:nvPr userDrawn="1"/>
        </p:nvGrpSpPr>
        <p:grpSpPr>
          <a:xfrm>
            <a:off x="2527469" y="2004901"/>
            <a:ext cx="292195" cy="292195"/>
            <a:chOff x="1502229" y="2731167"/>
            <a:chExt cx="364384" cy="36438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6B93FA9-12CB-7B12-94A5-5885693DE86F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485915E-0BB7-AA70-AD79-B012C49774A7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0" name="Donut 9">
            <a:extLst>
              <a:ext uri="{FF2B5EF4-FFF2-40B4-BE49-F238E27FC236}">
                <a16:creationId xmlns:a16="http://schemas.microsoft.com/office/drawing/2014/main" id="{10A6313B-51FD-767E-33B7-1384164D2767}"/>
              </a:ext>
            </a:extLst>
          </p:cNvPr>
          <p:cNvSpPr/>
          <p:nvPr userDrawn="1"/>
        </p:nvSpPr>
        <p:spPr>
          <a:xfrm>
            <a:off x="3289930" y="1141497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B3457B45-31E6-4862-B646-F6FC5895C36C}"/>
              </a:ext>
            </a:extLst>
          </p:cNvPr>
          <p:cNvSpPr/>
          <p:nvPr userDrawn="1"/>
        </p:nvSpPr>
        <p:spPr>
          <a:xfrm>
            <a:off x="3798099" y="2727562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3339B8-3E66-8071-8EC1-ED8F1A5810E9}"/>
              </a:ext>
            </a:extLst>
          </p:cNvPr>
          <p:cNvGrpSpPr/>
          <p:nvPr userDrawn="1"/>
        </p:nvGrpSpPr>
        <p:grpSpPr>
          <a:xfrm>
            <a:off x="5112312" y="866916"/>
            <a:ext cx="172781" cy="172781"/>
            <a:chOff x="1502229" y="2731167"/>
            <a:chExt cx="364384" cy="3643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04CF20B-FF36-D114-90EB-30865CC55785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22D0EBC-FCBE-E00A-EB9D-7377903CE011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5" name="Donut 14">
            <a:extLst>
              <a:ext uri="{FF2B5EF4-FFF2-40B4-BE49-F238E27FC236}">
                <a16:creationId xmlns:a16="http://schemas.microsoft.com/office/drawing/2014/main" id="{0464D82E-60FF-15A2-2DDC-C7F51654C91E}"/>
              </a:ext>
            </a:extLst>
          </p:cNvPr>
          <p:cNvSpPr/>
          <p:nvPr userDrawn="1"/>
        </p:nvSpPr>
        <p:spPr>
          <a:xfrm>
            <a:off x="6125208" y="1148597"/>
            <a:ext cx="470464" cy="470464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1C149-FCAE-F696-992E-482820A351E5}"/>
              </a:ext>
            </a:extLst>
          </p:cNvPr>
          <p:cNvGrpSpPr/>
          <p:nvPr userDrawn="1"/>
        </p:nvGrpSpPr>
        <p:grpSpPr>
          <a:xfrm>
            <a:off x="5483964" y="3236403"/>
            <a:ext cx="324035" cy="324035"/>
            <a:chOff x="1502229" y="2731167"/>
            <a:chExt cx="364384" cy="36438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0289C37-B56E-EBB6-B9BC-99308776A62D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F52B3EF-0732-EDDD-A33D-9D2C440E1CBC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0D28B1-BB8C-6D9E-0A6A-960C4D6316D8}"/>
              </a:ext>
            </a:extLst>
          </p:cNvPr>
          <p:cNvGrpSpPr/>
          <p:nvPr userDrawn="1"/>
        </p:nvGrpSpPr>
        <p:grpSpPr>
          <a:xfrm>
            <a:off x="1038823" y="2665045"/>
            <a:ext cx="292195" cy="292195"/>
            <a:chOff x="1502229" y="2731167"/>
            <a:chExt cx="364384" cy="36438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D4C05CB-5707-37C3-67A8-2BD0DB09BBD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DBFF65B-91A1-638B-8439-CD11DC8513D0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2" name="Donut 21">
            <a:extLst>
              <a:ext uri="{FF2B5EF4-FFF2-40B4-BE49-F238E27FC236}">
                <a16:creationId xmlns:a16="http://schemas.microsoft.com/office/drawing/2014/main" id="{4FA4FBB0-5BC4-F751-3245-02420A9EF57B}"/>
              </a:ext>
            </a:extLst>
          </p:cNvPr>
          <p:cNvSpPr/>
          <p:nvPr userDrawn="1"/>
        </p:nvSpPr>
        <p:spPr>
          <a:xfrm>
            <a:off x="2348293" y="2963502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BD0B0633-2DC7-B97D-336A-99CC317F8726}"/>
              </a:ext>
            </a:extLst>
          </p:cNvPr>
          <p:cNvSpPr/>
          <p:nvPr userDrawn="1"/>
        </p:nvSpPr>
        <p:spPr>
          <a:xfrm>
            <a:off x="1616775" y="1531124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CCE02A66-4742-CC9F-88CD-855FA9DDCA35}"/>
              </a:ext>
            </a:extLst>
          </p:cNvPr>
          <p:cNvSpPr/>
          <p:nvPr userDrawn="1"/>
        </p:nvSpPr>
        <p:spPr>
          <a:xfrm>
            <a:off x="6875738" y="2810457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1987FE-0B24-8502-C851-59D7CDB8DCF2}"/>
              </a:ext>
            </a:extLst>
          </p:cNvPr>
          <p:cNvGrpSpPr/>
          <p:nvPr userDrawn="1"/>
        </p:nvGrpSpPr>
        <p:grpSpPr>
          <a:xfrm>
            <a:off x="7299009" y="2671442"/>
            <a:ext cx="172781" cy="172781"/>
            <a:chOff x="1502229" y="2731167"/>
            <a:chExt cx="364384" cy="36438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8A709AB-2EDB-6A48-50D0-A78A5428840D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00C65F3-C8E4-3349-BC69-197784D1749F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22F336F8-3CA2-2BD7-16C5-0536ED6EE9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4168" y="1660626"/>
            <a:ext cx="1270000" cy="10075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F49473-BCE4-E34B-9ADE-2BC313073F59}"/>
              </a:ext>
            </a:extLst>
          </p:cNvPr>
          <p:cNvSpPr txBox="1"/>
          <p:nvPr userDrawn="1"/>
        </p:nvSpPr>
        <p:spPr>
          <a:xfrm>
            <a:off x="2527468" y="3618674"/>
            <a:ext cx="7760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AADE07-7533-D150-D1FA-F84C5E59B3E3}"/>
              </a:ext>
            </a:extLst>
          </p:cNvPr>
          <p:cNvSpPr/>
          <p:nvPr userDrawn="1"/>
        </p:nvSpPr>
        <p:spPr>
          <a:xfrm>
            <a:off x="4240281" y="4617339"/>
            <a:ext cx="5964280" cy="631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667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there any questions?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892E8F-9B54-FC04-9035-27359DD81D51}"/>
              </a:ext>
            </a:extLst>
          </p:cNvPr>
          <p:cNvSpPr/>
          <p:nvPr userDrawn="1"/>
        </p:nvSpPr>
        <p:spPr>
          <a:xfrm>
            <a:off x="3905267" y="3389873"/>
            <a:ext cx="6299295" cy="57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evaluate this session in the App. </a:t>
            </a:r>
            <a:endParaRPr lang="en-US" sz="2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90920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_achtergronden-klein_dblauw.jpg" descr="PPT_achtergronden-klein_dblauw.jpg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0" y="202"/>
            <a:ext cx="12192000" cy="685779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3DAD07A-4613-162F-7881-252194599536}"/>
              </a:ext>
            </a:extLst>
          </p:cNvPr>
          <p:cNvSpPr/>
          <p:nvPr userDrawn="1"/>
        </p:nvSpPr>
        <p:spPr>
          <a:xfrm>
            <a:off x="4114715" y="1208039"/>
            <a:ext cx="1952079" cy="1952079"/>
          </a:xfrm>
          <a:prstGeom prst="ellipse">
            <a:avLst/>
          </a:prstGeom>
          <a:solidFill>
            <a:srgbClr val="95CF78"/>
          </a:solidFill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2BF544-5F86-006D-FBD2-DFFEE2AB2EC9}"/>
              </a:ext>
            </a:extLst>
          </p:cNvPr>
          <p:cNvGrpSpPr/>
          <p:nvPr userDrawn="1"/>
        </p:nvGrpSpPr>
        <p:grpSpPr>
          <a:xfrm>
            <a:off x="5638071" y="3412844"/>
            <a:ext cx="292195" cy="292195"/>
            <a:chOff x="1502229" y="2731167"/>
            <a:chExt cx="364384" cy="36438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36FDB25-8F47-6227-DA8A-CF5EECC1F4E7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E628E97-2399-A286-B512-EDDF01739C86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Donut 7">
            <a:extLst>
              <a:ext uri="{FF2B5EF4-FFF2-40B4-BE49-F238E27FC236}">
                <a16:creationId xmlns:a16="http://schemas.microsoft.com/office/drawing/2014/main" id="{0640081E-AEE1-2ECE-2097-1215539A38BE}"/>
              </a:ext>
            </a:extLst>
          </p:cNvPr>
          <p:cNvSpPr/>
          <p:nvPr userDrawn="1"/>
        </p:nvSpPr>
        <p:spPr>
          <a:xfrm>
            <a:off x="3289930" y="1141497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503388D9-47E8-B947-7FE0-E5C3112E830F}"/>
              </a:ext>
            </a:extLst>
          </p:cNvPr>
          <p:cNvSpPr/>
          <p:nvPr userDrawn="1"/>
        </p:nvSpPr>
        <p:spPr>
          <a:xfrm>
            <a:off x="3798099" y="2727562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B771B8-3D7D-F395-166D-4FB4638D1160}"/>
              </a:ext>
            </a:extLst>
          </p:cNvPr>
          <p:cNvGrpSpPr/>
          <p:nvPr userDrawn="1"/>
        </p:nvGrpSpPr>
        <p:grpSpPr>
          <a:xfrm>
            <a:off x="7353318" y="3142679"/>
            <a:ext cx="172781" cy="172781"/>
            <a:chOff x="1502229" y="2731167"/>
            <a:chExt cx="364384" cy="36438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788E670-417A-2DAF-EC29-F67DFA1F8285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5427615-5663-8B31-5E1A-78251DA477E3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3" name="Donut 12">
            <a:extLst>
              <a:ext uri="{FF2B5EF4-FFF2-40B4-BE49-F238E27FC236}">
                <a16:creationId xmlns:a16="http://schemas.microsoft.com/office/drawing/2014/main" id="{F0215292-F1E7-19E2-D3C3-62F5B8CE4E6F}"/>
              </a:ext>
            </a:extLst>
          </p:cNvPr>
          <p:cNvSpPr/>
          <p:nvPr userDrawn="1"/>
        </p:nvSpPr>
        <p:spPr>
          <a:xfrm>
            <a:off x="1238124" y="2754401"/>
            <a:ext cx="470464" cy="470464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F1C2A-0798-4F62-74FB-B6851B9C9229}"/>
              </a:ext>
            </a:extLst>
          </p:cNvPr>
          <p:cNvGrpSpPr/>
          <p:nvPr userDrawn="1"/>
        </p:nvGrpSpPr>
        <p:grpSpPr>
          <a:xfrm>
            <a:off x="2714440" y="1876585"/>
            <a:ext cx="324035" cy="324035"/>
            <a:chOff x="1502229" y="2731167"/>
            <a:chExt cx="364384" cy="36438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650CB6C-9644-B6D7-F20D-94DF81438238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E25D8EB-B981-01D8-BB8F-0CFE78696623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396DC1-7601-B477-EC67-9FA07F2ECFAE}"/>
              </a:ext>
            </a:extLst>
          </p:cNvPr>
          <p:cNvGrpSpPr/>
          <p:nvPr userDrawn="1"/>
        </p:nvGrpSpPr>
        <p:grpSpPr>
          <a:xfrm>
            <a:off x="6420207" y="1247516"/>
            <a:ext cx="292195" cy="292195"/>
            <a:chOff x="1502229" y="2731167"/>
            <a:chExt cx="364384" cy="36438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2424C69-FD82-55F8-3AD8-9F3E012E264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6FE2FDC-32B5-D592-E90E-8360CAFA6B84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0" name="Donut 19">
            <a:extLst>
              <a:ext uri="{FF2B5EF4-FFF2-40B4-BE49-F238E27FC236}">
                <a16:creationId xmlns:a16="http://schemas.microsoft.com/office/drawing/2014/main" id="{2939C031-E3EF-5E09-3363-375CE89C7981}"/>
              </a:ext>
            </a:extLst>
          </p:cNvPr>
          <p:cNvSpPr/>
          <p:nvPr userDrawn="1"/>
        </p:nvSpPr>
        <p:spPr>
          <a:xfrm>
            <a:off x="2348293" y="2963502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Donut 20">
            <a:extLst>
              <a:ext uri="{FF2B5EF4-FFF2-40B4-BE49-F238E27FC236}">
                <a16:creationId xmlns:a16="http://schemas.microsoft.com/office/drawing/2014/main" id="{BA66F06F-2820-CD85-06E0-BA30C1F05C82}"/>
              </a:ext>
            </a:extLst>
          </p:cNvPr>
          <p:cNvSpPr/>
          <p:nvPr userDrawn="1"/>
        </p:nvSpPr>
        <p:spPr>
          <a:xfrm>
            <a:off x="6951692" y="2437163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F9491C1D-52B9-4537-949C-FD32972111B9}"/>
              </a:ext>
            </a:extLst>
          </p:cNvPr>
          <p:cNvSpPr/>
          <p:nvPr userDrawn="1"/>
        </p:nvSpPr>
        <p:spPr>
          <a:xfrm>
            <a:off x="1767142" y="1539712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AFE7A4-CB26-E1A6-C0D5-F384EBB257E8}"/>
              </a:ext>
            </a:extLst>
          </p:cNvPr>
          <p:cNvGrpSpPr/>
          <p:nvPr userDrawn="1"/>
        </p:nvGrpSpPr>
        <p:grpSpPr>
          <a:xfrm>
            <a:off x="4732884" y="760964"/>
            <a:ext cx="172781" cy="172781"/>
            <a:chOff x="1502229" y="2731167"/>
            <a:chExt cx="364384" cy="364384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AFD17EE-4490-507D-E1D6-17CBBE7B7387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00887D6-52EE-4C48-E60E-A5531AE6EC14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05424420-F80F-A4FD-3A27-98C17B62F5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4168" y="1660626"/>
            <a:ext cx="1270000" cy="100753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11776F4-D20B-0FAF-7B64-F6DDFD2A71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2903" y="1710385"/>
            <a:ext cx="1239692" cy="9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4744" y="1304636"/>
            <a:ext cx="5705545" cy="2121469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&lt;Name speaker&gt;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64744" y="3426107"/>
            <a:ext cx="5705545" cy="24866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32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719669" y="1304635"/>
            <a:ext cx="3431785" cy="3957988"/>
          </a:xfrm>
        </p:spPr>
        <p:txBody>
          <a:bodyPr/>
          <a:lstStyle>
            <a:lvl1pPr marL="0" indent="0">
              <a:buNone/>
              <a:defRPr sz="4267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30068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53760" y="358233"/>
            <a:ext cx="9313824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latin typeface="Segoe UI Light" panose="020B0502040204020203" pitchFamily="34" charset="0"/>
              </a:rPr>
              <a:t>&lt;Title&gt;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53760" y="1615667"/>
            <a:ext cx="9313824" cy="415362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pPr marL="0" indent="0">
              <a:buNone/>
            </a:pPr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4702F-24F6-7752-9A44-3A716332C26F}"/>
              </a:ext>
            </a:extLst>
          </p:cNvPr>
          <p:cNvSpPr txBox="1"/>
          <p:nvPr userDrawn="1"/>
        </p:nvSpPr>
        <p:spPr>
          <a:xfrm>
            <a:off x="3735677" y="2366330"/>
            <a:ext cx="123169" cy="492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7" tIns="60957" rIns="60957" bIns="60957" numCol="1" spcCol="38100" rtlCol="0" anchor="t">
            <a:spAutoFit/>
          </a:bodyPr>
          <a:lstStyle/>
          <a:p>
            <a:pPr marL="0" marR="0" indent="0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75186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pen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PT_achtergrond-1.png" descr="PPT_achtergrond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3600451" y="1062668"/>
            <a:ext cx="7967132" cy="3042488"/>
          </a:xfrm>
          <a:prstGeom prst="rect">
            <a:avLst/>
          </a:prstGeom>
        </p:spPr>
        <p:txBody>
          <a:bodyPr anchor="ctr"/>
          <a:lstStyle>
            <a:lvl1pPr>
              <a:defRPr sz="5333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16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600452" y="4295176"/>
            <a:ext cx="7967136" cy="1276005"/>
          </a:xfrm>
          <a:prstGeom prst="rect">
            <a:avLst/>
          </a:prstGeom>
        </p:spPr>
        <p:txBody>
          <a:bodyPr/>
          <a:lstStyle>
            <a:lvl1pPr>
              <a:spcBef>
                <a:spcPts val="667"/>
              </a:spcBef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7" name="Afbeelding 4" descr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208" y="5962319"/>
            <a:ext cx="4410408" cy="827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42480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PT_achtergrond-2.png" descr="PPT_achtergrond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3600451" y="1062668"/>
            <a:ext cx="7967132" cy="3042488"/>
          </a:xfrm>
          <a:prstGeom prst="rect">
            <a:avLst/>
          </a:prstGeom>
        </p:spPr>
        <p:txBody>
          <a:bodyPr anchor="ctr"/>
          <a:lstStyle>
            <a:lvl1pPr>
              <a:defRPr sz="5333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29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600452" y="4295176"/>
            <a:ext cx="7967136" cy="1276005"/>
          </a:xfrm>
          <a:prstGeom prst="rect">
            <a:avLst/>
          </a:prstGeom>
        </p:spPr>
        <p:txBody>
          <a:bodyPr/>
          <a:lstStyle>
            <a:lvl1pPr>
              <a:spcBef>
                <a:spcPts val="667"/>
              </a:spcBef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0" name="Afbeelding 4" descr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208" y="5962319"/>
            <a:ext cx="4410408" cy="827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59182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Open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PT_achtergrond-7.png" descr="PPT_achtergrond-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" y="0"/>
            <a:ext cx="12188388" cy="68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3600451" y="1062668"/>
            <a:ext cx="7967132" cy="3042488"/>
          </a:xfrm>
          <a:prstGeom prst="rect">
            <a:avLst/>
          </a:prstGeom>
        </p:spPr>
        <p:txBody>
          <a:bodyPr anchor="ctr"/>
          <a:lstStyle>
            <a:lvl1pPr>
              <a:defRPr sz="5333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42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600452" y="4295176"/>
            <a:ext cx="7967136" cy="1276005"/>
          </a:xfrm>
          <a:prstGeom prst="rect">
            <a:avLst/>
          </a:prstGeom>
        </p:spPr>
        <p:txBody>
          <a:bodyPr/>
          <a:lstStyle>
            <a:lvl1pPr>
              <a:spcBef>
                <a:spcPts val="667"/>
              </a:spcBef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>
              <a:spcBef>
                <a:spcPts val="667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43" name="Afbeelding 4" descr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208" y="5962319"/>
            <a:ext cx="4410408" cy="827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2165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PT_achtergronden-klein_groen.jpg" descr="PPT_achtergronden-klein_gro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" y="2"/>
            <a:ext cx="12188387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&lt;Break&gt;"/>
          <p:cNvSpPr txBox="1">
            <a:spLocks noGrp="1"/>
          </p:cNvSpPr>
          <p:nvPr>
            <p:ph type="title" hasCustomPrompt="1"/>
          </p:nvPr>
        </p:nvSpPr>
        <p:spPr>
          <a:xfrm>
            <a:off x="0" y="357718"/>
            <a:ext cx="12188387" cy="62396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7200">
                <a:solidFill>
                  <a:srgbClr val="FFFFFF"/>
                </a:solidFill>
              </a:defRPr>
            </a:lvl1pPr>
          </a:lstStyle>
          <a:p>
            <a:r>
              <a:t>&lt;Break&gt;</a:t>
            </a:r>
          </a:p>
        </p:txBody>
      </p:sp>
    </p:spTree>
    <p:extLst>
      <p:ext uri="{BB962C8B-B14F-4D97-AF65-F5344CB8AC3E}">
        <p14:creationId xmlns:p14="http://schemas.microsoft.com/office/powerpoint/2010/main" val="3884281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3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32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Relationship Id="rId30" Type="http://schemas.openxmlformats.org/officeDocument/2006/relationships/image" Target="../media/image6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1.jpeg"/><Relationship Id="rId26" Type="http://schemas.openxmlformats.org/officeDocument/2006/relationships/image" Target="../media/image9.png"/><Relationship Id="rId3" Type="http://schemas.openxmlformats.org/officeDocument/2006/relationships/slideLayout" Target="../slideLayouts/slideLayout26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heme" Target="../theme/theme2.xml"/><Relationship Id="rId25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_achtergrond.jpg" descr="PPT_achtergrond.jpg"/>
          <p:cNvPicPr>
            <a:picLocks noChangeAspect="1"/>
          </p:cNvPicPr>
          <p:nvPr/>
        </p:nvPicPr>
        <p:blipFill rotWithShape="1">
          <a:blip r:embed="rId25"/>
          <a:srcRect l="5407" r="85640" b="95762"/>
          <a:stretch/>
        </p:blipFill>
        <p:spPr>
          <a:xfrm>
            <a:off x="659220" y="1"/>
            <a:ext cx="1091609" cy="2906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&lt;Title&gt;"/>
          <p:cNvSpPr txBox="1">
            <a:spLocks noGrp="1"/>
          </p:cNvSpPr>
          <p:nvPr>
            <p:ph type="title" hasCustomPrompt="1"/>
          </p:nvPr>
        </p:nvSpPr>
        <p:spPr>
          <a:xfrm>
            <a:off x="2253760" y="358234"/>
            <a:ext cx="931382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&lt;Title&gt;</a:t>
            </a:r>
          </a:p>
        </p:txBody>
      </p:sp>
      <p:sp>
        <p:nvSpPr>
          <p:cNvPr id="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2253760" y="1615666"/>
            <a:ext cx="9313827" cy="4179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&lt;Text&gt;</a:t>
            </a:r>
            <a:endParaRPr lang="en-US"/>
          </a:p>
          <a:p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Dianummer">
            <a:extLst>
              <a:ext uri="{FF2B5EF4-FFF2-40B4-BE49-F238E27FC236}">
                <a16:creationId xmlns:a16="http://schemas.microsoft.com/office/drawing/2014/main" id="{AB503E31-7657-FC71-ECA5-35D2845601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384148" y="6255185"/>
            <a:ext cx="344001" cy="33855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600">
                <a:latin typeface="+mn-lt"/>
                <a:ea typeface="+mn-ea"/>
                <a:cs typeface="+mn-cs"/>
                <a:sym typeface="Segoe UI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784BBA-276E-73D5-B08B-F561F65A638A}"/>
              </a:ext>
            </a:extLst>
          </p:cNvPr>
          <p:cNvGrpSpPr/>
          <p:nvPr userDrawn="1"/>
        </p:nvGrpSpPr>
        <p:grpSpPr>
          <a:xfrm>
            <a:off x="834846" y="5881837"/>
            <a:ext cx="10891757" cy="1109073"/>
            <a:chOff x="626134" y="4411377"/>
            <a:chExt cx="8168818" cy="831805"/>
          </a:xfrm>
        </p:grpSpPr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B08D1163-CE49-216D-C9D9-90038D049C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541" y="4413352"/>
              <a:ext cx="1463976" cy="764927"/>
            </a:xfrm>
            <a:prstGeom prst="rect">
              <a:avLst/>
            </a:prstGeom>
          </p:spPr>
        </p:pic>
        <p:pic>
          <p:nvPicPr>
            <p:cNvPr id="17" name="Picture 16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6F845103-08EA-9A29-9DD7-F98AD07BF4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490" y="4559972"/>
              <a:ext cx="852458" cy="297510"/>
            </a:xfrm>
            <a:prstGeom prst="rect">
              <a:avLst/>
            </a:prstGeom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5A7B63BA-F3C1-F9C7-20B9-74C286048A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311" y="4548482"/>
              <a:ext cx="1070617" cy="341660"/>
            </a:xfrm>
            <a:prstGeom prst="rect">
              <a:avLst/>
            </a:prstGeom>
          </p:spPr>
        </p:pic>
        <p:pic>
          <p:nvPicPr>
            <p:cNvPr id="19" name="Picture 18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5D44E3F9-2DA5-CA4C-4F07-D535BC7E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16" y="4627375"/>
              <a:ext cx="1330886" cy="249793"/>
            </a:xfrm>
            <a:prstGeom prst="rect">
              <a:avLst/>
            </a:prstGeom>
          </p:spPr>
        </p:pic>
        <p:pic>
          <p:nvPicPr>
            <p:cNvPr id="20" name="Picture 19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D25BA6DA-DAA9-A7D1-9C80-E05F6F6CF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724" y="4585910"/>
              <a:ext cx="924228" cy="332722"/>
            </a:xfrm>
            <a:prstGeom prst="rect">
              <a:avLst/>
            </a:prstGeom>
          </p:spPr>
        </p:pic>
        <p:pic>
          <p:nvPicPr>
            <p:cNvPr id="21" name="Picture 20" descr="A close-up of a logo&#10;&#10;Description automatically generated">
              <a:extLst>
                <a:ext uri="{FF2B5EF4-FFF2-40B4-BE49-F238E27FC236}">
                  <a16:creationId xmlns:a16="http://schemas.microsoft.com/office/drawing/2014/main" id="{B6638B83-F08A-C3D0-C63A-BC06AC82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179" y="4623750"/>
              <a:ext cx="543507" cy="314662"/>
            </a:xfrm>
            <a:prstGeom prst="rect">
              <a:avLst/>
            </a:prstGeom>
          </p:spPr>
        </p:pic>
        <p:pic>
          <p:nvPicPr>
            <p:cNvPr id="22" name="Picture 21" descr="A black and white logo&#10;&#10;Description automatically generated">
              <a:extLst>
                <a:ext uri="{FF2B5EF4-FFF2-40B4-BE49-F238E27FC236}">
                  <a16:creationId xmlns:a16="http://schemas.microsoft.com/office/drawing/2014/main" id="{F66300B1-57E1-12E7-A391-A910CA6269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488" y="4411377"/>
              <a:ext cx="1330887" cy="831805"/>
            </a:xfrm>
            <a:prstGeom prst="rect">
              <a:avLst/>
            </a:prstGeom>
          </p:spPr>
        </p:pic>
        <p:pic>
          <p:nvPicPr>
            <p:cNvPr id="6" name="Picture 5" descr="A logo on a black background&#10;&#10;Description automatically generated">
              <a:extLst>
                <a:ext uri="{FF2B5EF4-FFF2-40B4-BE49-F238E27FC236}">
                  <a16:creationId xmlns:a16="http://schemas.microsoft.com/office/drawing/2014/main" id="{45C423C6-C344-2525-D9DB-C4217C162D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34" y="4450112"/>
              <a:ext cx="567429" cy="691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78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62" r:id="rId17"/>
    <p:sldLayoutId id="2147483764" r:id="rId18"/>
    <p:sldLayoutId id="2147483765" r:id="rId19"/>
    <p:sldLayoutId id="2147483672" r:id="rId20"/>
    <p:sldLayoutId id="2147483673" r:id="rId21"/>
    <p:sldLayoutId id="2147483674" r:id="rId22"/>
    <p:sldLayoutId id="2147483675" r:id="rId23"/>
  </p:sldLayoutIdLst>
  <p:transition spd="med"/>
  <p:txStyles>
    <p:titleStyle>
      <a:lvl1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titleStyle>
    <p:bodyStyle>
      <a:lvl1pPr marL="0" marR="0" indent="0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1pPr>
      <a:lvl2pPr marL="1017787" marR="0" indent="-408202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25000"/>
        <a:buFontTx/>
        <a:buChar char="■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2pPr>
      <a:lvl3pPr marL="1600160" marR="0" indent="-380990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25000"/>
        <a:buFontTx/>
        <a:buChar char="■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3pPr>
      <a:lvl4pPr marL="2285943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25000"/>
        <a:buFontTx/>
        <a:buChar char="■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4pPr>
      <a:lvl5pPr marL="2895528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25000"/>
        <a:buFontTx/>
        <a:buChar char="■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5pPr>
      <a:lvl6pPr marL="3505112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4114697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4724282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5333867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bodyStyle>
    <p:otherStyle>
      <a:lvl1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_achtergrond.jpg" descr="PPT_achtergrond.jpg"/>
          <p:cNvPicPr>
            <a:picLocks noChangeAspect="1"/>
          </p:cNvPicPr>
          <p:nvPr/>
        </p:nvPicPr>
        <p:blipFill rotWithShape="1">
          <a:blip r:embed="rId18"/>
          <a:srcRect l="5407" r="85640" b="95762"/>
          <a:stretch/>
        </p:blipFill>
        <p:spPr>
          <a:xfrm>
            <a:off x="659220" y="1"/>
            <a:ext cx="1091609" cy="2906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&lt;Title&gt;"/>
          <p:cNvSpPr txBox="1">
            <a:spLocks noGrp="1"/>
          </p:cNvSpPr>
          <p:nvPr>
            <p:ph type="title" hasCustomPrompt="1"/>
          </p:nvPr>
        </p:nvSpPr>
        <p:spPr>
          <a:xfrm>
            <a:off x="2253760" y="358234"/>
            <a:ext cx="931382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&lt;Title&gt;</a:t>
            </a:r>
          </a:p>
        </p:txBody>
      </p:sp>
      <p:sp>
        <p:nvSpPr>
          <p:cNvPr id="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2253760" y="1615666"/>
            <a:ext cx="9313827" cy="4179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&lt;Text&gt;</a:t>
            </a:r>
            <a:endParaRPr lang="en-US"/>
          </a:p>
          <a:p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Dianummer">
            <a:extLst>
              <a:ext uri="{FF2B5EF4-FFF2-40B4-BE49-F238E27FC236}">
                <a16:creationId xmlns:a16="http://schemas.microsoft.com/office/drawing/2014/main" id="{AB503E31-7657-FC71-ECA5-35D2845601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384148" y="6255185"/>
            <a:ext cx="344001" cy="33855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600">
                <a:latin typeface="+mn-lt"/>
                <a:ea typeface="+mn-ea"/>
                <a:cs typeface="+mn-cs"/>
                <a:sym typeface="Segoe UI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784BBA-276E-73D5-B08B-F561F65A638A}"/>
              </a:ext>
            </a:extLst>
          </p:cNvPr>
          <p:cNvGrpSpPr/>
          <p:nvPr userDrawn="1"/>
        </p:nvGrpSpPr>
        <p:grpSpPr>
          <a:xfrm>
            <a:off x="834846" y="5881837"/>
            <a:ext cx="10891757" cy="1109073"/>
            <a:chOff x="626134" y="4411377"/>
            <a:chExt cx="8168818" cy="831805"/>
          </a:xfrm>
        </p:grpSpPr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B08D1163-CE49-216D-C9D9-90038D049C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541" y="4413352"/>
              <a:ext cx="1463976" cy="764927"/>
            </a:xfrm>
            <a:prstGeom prst="rect">
              <a:avLst/>
            </a:prstGeom>
          </p:spPr>
        </p:pic>
        <p:pic>
          <p:nvPicPr>
            <p:cNvPr id="17" name="Picture 16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6F845103-08EA-9A29-9DD7-F98AD07BF4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490" y="4559972"/>
              <a:ext cx="852458" cy="297510"/>
            </a:xfrm>
            <a:prstGeom prst="rect">
              <a:avLst/>
            </a:prstGeom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5A7B63BA-F3C1-F9C7-20B9-74C286048A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311" y="4548482"/>
              <a:ext cx="1070617" cy="341660"/>
            </a:xfrm>
            <a:prstGeom prst="rect">
              <a:avLst/>
            </a:prstGeom>
          </p:spPr>
        </p:pic>
        <p:pic>
          <p:nvPicPr>
            <p:cNvPr id="19" name="Picture 18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5D44E3F9-2DA5-CA4C-4F07-D535BC7EF0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16" y="4627375"/>
              <a:ext cx="1330886" cy="249793"/>
            </a:xfrm>
            <a:prstGeom prst="rect">
              <a:avLst/>
            </a:prstGeom>
          </p:spPr>
        </p:pic>
        <p:pic>
          <p:nvPicPr>
            <p:cNvPr id="20" name="Picture 19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D25BA6DA-DAA9-A7D1-9C80-E05F6F6CF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724" y="4585910"/>
              <a:ext cx="924228" cy="332722"/>
            </a:xfrm>
            <a:prstGeom prst="rect">
              <a:avLst/>
            </a:prstGeom>
          </p:spPr>
        </p:pic>
        <p:pic>
          <p:nvPicPr>
            <p:cNvPr id="21" name="Picture 20" descr="A close-up of a logo&#10;&#10;Description automatically generated">
              <a:extLst>
                <a:ext uri="{FF2B5EF4-FFF2-40B4-BE49-F238E27FC236}">
                  <a16:creationId xmlns:a16="http://schemas.microsoft.com/office/drawing/2014/main" id="{B6638B83-F08A-C3D0-C63A-BC06AC82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179" y="4623750"/>
              <a:ext cx="543507" cy="314662"/>
            </a:xfrm>
            <a:prstGeom prst="rect">
              <a:avLst/>
            </a:prstGeom>
          </p:spPr>
        </p:pic>
        <p:pic>
          <p:nvPicPr>
            <p:cNvPr id="22" name="Picture 21" descr="A black and white logo&#10;&#10;Description automatically generated">
              <a:extLst>
                <a:ext uri="{FF2B5EF4-FFF2-40B4-BE49-F238E27FC236}">
                  <a16:creationId xmlns:a16="http://schemas.microsoft.com/office/drawing/2014/main" id="{F66300B1-57E1-12E7-A391-A910CA6269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488" y="4411377"/>
              <a:ext cx="1330887" cy="831805"/>
            </a:xfrm>
            <a:prstGeom prst="rect">
              <a:avLst/>
            </a:prstGeom>
          </p:spPr>
        </p:pic>
        <p:pic>
          <p:nvPicPr>
            <p:cNvPr id="6" name="Picture 5" descr="A logo on a black background&#10;&#10;Description automatically generated">
              <a:extLst>
                <a:ext uri="{FF2B5EF4-FFF2-40B4-BE49-F238E27FC236}">
                  <a16:creationId xmlns:a16="http://schemas.microsoft.com/office/drawing/2014/main" id="{45C423C6-C344-2525-D9DB-C4217C162D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34" y="4450112"/>
              <a:ext cx="567429" cy="691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75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ransition spd="med"/>
  <p:txStyles>
    <p:titleStyle>
      <a:lvl1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l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titleStyle>
    <p:bodyStyle>
      <a:lvl1pPr marL="0" marR="0" indent="0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1pPr>
      <a:lvl2pPr marL="1017787" marR="0" indent="-408202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25000"/>
        <a:buFontTx/>
        <a:buChar char="■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2pPr>
      <a:lvl3pPr marL="1600160" marR="0" indent="-380990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25000"/>
        <a:buFontTx/>
        <a:buChar char="■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3pPr>
      <a:lvl4pPr marL="2285943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25000"/>
        <a:buFontTx/>
        <a:buChar char="■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4pPr>
      <a:lvl5pPr marL="2895528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25000"/>
        <a:buFontTx/>
        <a:buChar char="■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5pPr>
      <a:lvl6pPr marL="3505112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4114697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4724282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5333867" marR="0" indent="-457189" algn="l" defTabSz="609585" eaLnBrk="1" latinLnBrk="0" hangingPunct="1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bodyStyle>
    <p:otherStyle>
      <a:lvl1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r" defTabSz="60958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1.emf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emf"/><Relationship Id="rId4" Type="http://schemas.openxmlformats.org/officeDocument/2006/relationships/image" Target="../media/image72.emf"/><Relationship Id="rId9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-28666" y="3400686"/>
            <a:ext cx="3540581" cy="124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667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Stefan Dingemanse</a:t>
            </a:r>
          </a:p>
          <a:p>
            <a:pPr algn="r">
              <a:lnSpc>
                <a:spcPct val="150000"/>
              </a:lnSpc>
            </a:pPr>
            <a:r>
              <a:rPr lang="en-US" sz="2667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Niels Kok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6001" y="2570825"/>
            <a:ext cx="5265775" cy="315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Managing AVD with Intune, What to expect?</a:t>
            </a:r>
            <a:br>
              <a:rPr lang="en-US" sz="54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733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13:00</a:t>
            </a:r>
          </a:p>
        </p:txBody>
      </p:sp>
      <p:sp>
        <p:nvSpPr>
          <p:cNvPr id="13" name="Oval 12"/>
          <p:cNvSpPr/>
          <p:nvPr/>
        </p:nvSpPr>
        <p:spPr>
          <a:xfrm>
            <a:off x="3366349" y="911941"/>
            <a:ext cx="1658883" cy="1658883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3569993" y="4200997"/>
            <a:ext cx="225057" cy="225057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2" name="Rounded Rectangle 4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onut 21"/>
          <p:cNvSpPr/>
          <p:nvPr/>
        </p:nvSpPr>
        <p:spPr>
          <a:xfrm rot="10800000">
            <a:off x="9279005" y="4313526"/>
            <a:ext cx="138007" cy="138007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nut 22"/>
          <p:cNvSpPr/>
          <p:nvPr/>
        </p:nvSpPr>
        <p:spPr>
          <a:xfrm rot="10800000">
            <a:off x="8266803" y="2136761"/>
            <a:ext cx="266084" cy="266084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7691252" y="4806485"/>
            <a:ext cx="133081" cy="133081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0" name="Rounded Rectangle 3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Donut 24"/>
          <p:cNvSpPr/>
          <p:nvPr/>
        </p:nvSpPr>
        <p:spPr>
          <a:xfrm rot="10800000">
            <a:off x="2407280" y="2379340"/>
            <a:ext cx="362365" cy="362365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6973396" y="2073762"/>
            <a:ext cx="249581" cy="24958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2955469" y="799413"/>
            <a:ext cx="225057" cy="225057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6" name="Rounded Rectangle 3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Donut 27"/>
          <p:cNvSpPr/>
          <p:nvPr/>
        </p:nvSpPr>
        <p:spPr>
          <a:xfrm rot="10800000">
            <a:off x="5731145" y="930182"/>
            <a:ext cx="138007" cy="138007"/>
          </a:xfrm>
          <a:prstGeom prst="donut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/>
          <p:cNvSpPr/>
          <p:nvPr/>
        </p:nvSpPr>
        <p:spPr>
          <a:xfrm rot="10800000">
            <a:off x="8630895" y="4939566"/>
            <a:ext cx="266084" cy="26608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nut 31"/>
          <p:cNvSpPr/>
          <p:nvPr/>
        </p:nvSpPr>
        <p:spPr>
          <a:xfrm rot="10800000">
            <a:off x="4294315" y="5477813"/>
            <a:ext cx="138007" cy="138007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 rot="10800000">
            <a:off x="5736070" y="5708966"/>
            <a:ext cx="133081" cy="13308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78457C8-E1D8-8742-6782-A941A9D9F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6639" y="1369180"/>
            <a:ext cx="558304" cy="7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9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6F28-D75A-18C1-3A86-BFD771D749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Microsoft </a:t>
            </a:r>
            <a:r>
              <a:rPr lang="en-US" err="1">
                <a:solidFill>
                  <a:srgbClr val="1E347F"/>
                </a:solidFill>
              </a:rPr>
              <a:t>Entra</a:t>
            </a:r>
            <a:r>
              <a:rPr lang="en-US">
                <a:solidFill>
                  <a:srgbClr val="1E347F"/>
                </a:solidFill>
              </a:rPr>
              <a:t> joined VM / Intune enrollment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A3854-DE4F-F4F7-3D27-3EB0028A8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Azure Portal integration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0F4C8D-5980-4A65-D718-4345E57E54F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ED870-F855-3889-5B15-5F510E4D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611" y="3661745"/>
            <a:ext cx="7087589" cy="160042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173B83-42C3-8D8A-DC65-560472DC571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Can be automatically joined to Microsoft </a:t>
            </a:r>
            <a:r>
              <a:rPr lang="en-US" err="1">
                <a:solidFill>
                  <a:srgbClr val="1E347F"/>
                </a:solidFill>
              </a:rPr>
              <a:t>Entra</a:t>
            </a:r>
            <a:r>
              <a:rPr lang="en-US">
                <a:solidFill>
                  <a:srgbClr val="1E347F"/>
                </a:solidFill>
              </a:rPr>
              <a:t> ID</a:t>
            </a:r>
          </a:p>
          <a:p>
            <a:r>
              <a:rPr lang="en-US">
                <a:solidFill>
                  <a:srgbClr val="1E347F"/>
                </a:solidFill>
              </a:rPr>
              <a:t>Can be automatically enrolled to Intune</a:t>
            </a:r>
          </a:p>
          <a:p>
            <a:endParaRPr lang="en-US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77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A1AF-8784-C2F6-42DB-467F557A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1B980B-7CD7-57B2-2679-47CA54875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2643452"/>
            <a:ext cx="9313863" cy="21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53777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B14C-DAD7-E4EB-6F5C-539D82AE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AD67329-CE63-61CE-B063-0E84A6280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4250" y="2666122"/>
            <a:ext cx="9313863" cy="20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68140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2833-65D9-4CA8-BD4F-DC647FA1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0C211B-2F20-F8F8-D124-79BF4525C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2137496"/>
            <a:ext cx="9313863" cy="313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6669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DAE6-9C9E-0D5B-23D4-41FED998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08C128C-BD90-D0CD-21C6-A7AFB9E3F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2579157"/>
            <a:ext cx="9313863" cy="22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0358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7B03-DE89-A7D9-74D1-E2ADBD34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1EAE0D-4063-7535-A2E1-9B40414E2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2209917"/>
            <a:ext cx="9313863" cy="29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76875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058A-18C6-2058-82FA-3F54C285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F85723B-2A1E-D807-2F92-C646CD993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2585554"/>
            <a:ext cx="9313863" cy="224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4514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F85723B-2A1E-D807-2F92-C646CD993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2585554"/>
            <a:ext cx="9313863" cy="224092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8AA7D9-260A-11E7-F0F9-1AB7877E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90" y="544146"/>
            <a:ext cx="5731510" cy="309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9286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3634-43F2-8DA4-C93F-64D3EC53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1535B5E-53C1-77E3-D500-541CA8B24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1864979"/>
            <a:ext cx="9313863" cy="36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9308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4DEF-9439-DBE2-D921-CEBC4B5A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CA0E58-4ED3-4C8F-9EA1-8F98DEA51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3503" y="1616075"/>
            <a:ext cx="5715357" cy="41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97572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8FF4-F808-7494-DB45-CF749171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L" sz="4400" b="1">
                <a:solidFill>
                  <a:srgbClr val="1E347F"/>
                </a:solidFill>
              </a:rPr>
              <a:t>PowerShell Task in Azure DevOps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9BD8BB-D851-A8D2-69D4-F3242CCBB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C4CF01-2FC8-F29E-9263-C0EB994B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93" y="1301909"/>
            <a:ext cx="908462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076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0285-CBFD-603F-8C69-722A15468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Microsoft </a:t>
            </a:r>
            <a:r>
              <a:rPr lang="en-US" err="1">
                <a:solidFill>
                  <a:srgbClr val="1E347F"/>
                </a:solidFill>
              </a:rPr>
              <a:t>Entra</a:t>
            </a:r>
            <a:r>
              <a:rPr lang="en-US">
                <a:solidFill>
                  <a:srgbClr val="1E347F"/>
                </a:solidFill>
              </a:rPr>
              <a:t> joined VM / Intune enrollment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7E41B-547B-B501-4C41-19BEA5D3C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DC8C0-6A1D-C33D-0FB8-18B6492D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88" y="2334404"/>
            <a:ext cx="9329599" cy="30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D2030-4A14-05C4-F297-A6D593FB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A8B91-58AE-19EA-DF8F-80D060FAD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28614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5275-9305-DA3C-FCE9-6333D799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C48CF-C04C-8E24-68BD-E84710918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789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0EE5-1241-5A0D-25D2-B0C458DC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b="1">
                <a:solidFill>
                  <a:srgbClr val="1E347F"/>
                </a:solidFill>
              </a:rPr>
              <a:t>With Disk Encryption?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DE0271-CA55-7DAF-2850-72D5EBA4C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457" y="1490775"/>
            <a:ext cx="7940851" cy="47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8122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8741-F92B-00E6-D6C2-554F5C30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b="1">
                <a:solidFill>
                  <a:srgbClr val="1E347F"/>
                </a:solidFill>
              </a:rPr>
              <a:t>First time it failed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7E6F61-111D-DD10-7678-1FD7612BD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161" y="1675239"/>
            <a:ext cx="9155815" cy="45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85590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FBC7-5F37-06F8-4B77-0624C9B9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sz="4800" b="1">
                <a:solidFill>
                  <a:srgbClr val="1E347F"/>
                </a:solidFill>
              </a:rPr>
              <a:t>What did Intune Show?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F1AEDA-D171-0675-9821-61FA8B97E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273" y="1390946"/>
            <a:ext cx="8116062" cy="435133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C218F7A-1029-409A-8B6A-5DACC872A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0" y="4804320"/>
            <a:ext cx="5518150" cy="18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88124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2B8E-874D-524B-858C-5969EEB7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sz="5400" b="1">
                <a:solidFill>
                  <a:srgbClr val="1E347F"/>
                </a:solidFill>
              </a:rPr>
              <a:t>Windows 11 RSA key 4096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3324C-E989-F80C-C861-3C71F1F6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99823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60A3-8D8F-AF14-2337-54FDB843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sz="4400" b="1">
                <a:solidFill>
                  <a:srgbClr val="1E347F"/>
                </a:solidFill>
              </a:rPr>
              <a:t>Second time the charm?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0CDAF6-0093-8796-63DE-C699A1856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326" y="1586308"/>
            <a:ext cx="7743950" cy="490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2866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53A7-EEFB-2363-B13F-37DC9CA5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80" y="414871"/>
            <a:ext cx="9313827" cy="1143001"/>
          </a:xfrm>
        </p:spPr>
        <p:txBody>
          <a:bodyPr>
            <a:normAutofit/>
          </a:bodyPr>
          <a:lstStyle/>
          <a:p>
            <a:r>
              <a:rPr lang="en-NL" sz="4800" b="1">
                <a:solidFill>
                  <a:srgbClr val="1E347F"/>
                </a:solidFill>
              </a:rPr>
              <a:t>Compliance?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218F58-C70A-AA57-C30B-4BF73872C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1994" y="226478"/>
            <a:ext cx="6277340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9201E-7FBA-D8A0-50C2-D141DBBD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50" y="2232540"/>
            <a:ext cx="9160688" cy="4398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8E052-127F-48A8-E57E-C2E66B8800EC}"/>
              </a:ext>
            </a:extLst>
          </p:cNvPr>
          <p:cNvSpPr txBox="1"/>
          <p:nvPr/>
        </p:nvSpPr>
        <p:spPr>
          <a:xfrm>
            <a:off x="3772920" y="2597428"/>
            <a:ext cx="160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>
                <a:solidFill>
                  <a:srgbClr val="1E347F"/>
                </a:solidFill>
              </a:rPr>
              <a:t>19:57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98A38FC-6E39-C467-1468-32D96F02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510" y="5119668"/>
            <a:ext cx="4986824" cy="16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72480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CC95-4F11-74A2-8399-E4B91DAE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FA412-81FC-FA75-BE6B-529AEFE56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CE807-1A28-0816-1280-FA685946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5" y="0"/>
            <a:ext cx="560867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E12AE-D753-5198-D121-1EDDE27E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7795"/>
            <a:ext cx="5511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20910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BCBB-9F0A-911C-5C54-67BA5E68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rgbClr val="1E347F"/>
                </a:solidFill>
              </a:rPr>
              <a:t>Time out on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2A4E4E-E22F-CB3E-CA8A-599DAF996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711" y="1616075"/>
            <a:ext cx="9136941" cy="41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877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DEBBA-9B59-F77F-7BF6-6E7E648AF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Role assignment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4D5935-53E9-8668-B453-BDFB31C06D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With great powers comes great responsibilities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AE35F-87EA-7600-3403-9BAB02E3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131" y="3581677"/>
            <a:ext cx="4258269" cy="301984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819140A-74CC-9C4A-7564-A45682E55C8C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Users: Virtual Machine User Login</a:t>
            </a:r>
          </a:p>
          <a:p>
            <a:endParaRPr lang="en-US">
              <a:solidFill>
                <a:srgbClr val="1E347F"/>
              </a:solidFill>
            </a:endParaRPr>
          </a:p>
          <a:p>
            <a:r>
              <a:rPr lang="en-US">
                <a:solidFill>
                  <a:srgbClr val="1E347F"/>
                </a:solidFill>
              </a:rPr>
              <a:t>Administrators: Virtual Machine Administrator Login</a:t>
            </a:r>
          </a:p>
          <a:p>
            <a:endParaRPr lang="en-US">
              <a:solidFill>
                <a:srgbClr val="1E347F"/>
              </a:solidFill>
            </a:endParaRPr>
          </a:p>
          <a:p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Resource group level!</a:t>
            </a:r>
          </a:p>
        </p:txBody>
      </p:sp>
    </p:spTree>
    <p:extLst>
      <p:ext uri="{BB962C8B-B14F-4D97-AF65-F5344CB8AC3E}">
        <p14:creationId xmlns:p14="http://schemas.microsoft.com/office/powerpoint/2010/main" val="267526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821D-3A2D-0E32-47DC-31A6811C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4BB4D-5EFC-4F13-1544-F4088A10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116CF-F9A4-1F15-E2D2-FDB9B4296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2339"/>
            <a:ext cx="9968148" cy="50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32316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B2F8F-625F-6E25-5682-3347D26B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09" y="649991"/>
            <a:ext cx="9313827" cy="4179633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rgbClr val="1E347F"/>
                </a:solidFill>
              </a:rPr>
              <a:t>https://call4cloud.nl/2023/04/are-you-there-</a:t>
            </a:r>
            <a:r>
              <a:rPr lang="en-GB" sz="2400" err="1">
                <a:solidFill>
                  <a:srgbClr val="1E347F"/>
                </a:solidFill>
              </a:rPr>
              <a:t>intune</a:t>
            </a:r>
            <a:r>
              <a:rPr lang="en-GB" sz="2400">
                <a:solidFill>
                  <a:srgbClr val="1E347F"/>
                </a:solidFill>
              </a:rPr>
              <a:t>-its-me-hac/</a:t>
            </a:r>
            <a:endParaRPr lang="en-NL" sz="2400">
              <a:solidFill>
                <a:srgbClr val="1E347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9B2B6-B6E5-FE6B-DEFC-75D87134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52" y="1583715"/>
            <a:ext cx="6919726" cy="41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90454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18D5CC-3B40-46EC-F382-7FF4ECC33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202" y="260863"/>
            <a:ext cx="7913826" cy="57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21477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866F-9E9C-C56E-BCD2-749526C6E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408" y="358234"/>
            <a:ext cx="10465180" cy="1143001"/>
          </a:xfrm>
        </p:spPr>
        <p:txBody>
          <a:bodyPr>
            <a:normAutofit/>
          </a:bodyPr>
          <a:lstStyle/>
          <a:p>
            <a:r>
              <a:rPr lang="en-NL" sz="4800" b="1">
                <a:solidFill>
                  <a:srgbClr val="1E347F"/>
                </a:solidFill>
              </a:rPr>
              <a:t>Custom compliance for bitlocker?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132395-E89B-E299-22AC-E95B1A2EE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51" y="2154328"/>
            <a:ext cx="11435367" cy="3338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0DBC4E-C19A-2D74-CEB0-A551AFD3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969" y="1959199"/>
            <a:ext cx="4724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73588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866F-9E9C-C56E-BCD2-749526C6E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705" y="162337"/>
            <a:ext cx="10515600" cy="1325563"/>
          </a:xfrm>
        </p:spPr>
        <p:txBody>
          <a:bodyPr>
            <a:normAutofit/>
          </a:bodyPr>
          <a:lstStyle/>
          <a:p>
            <a:r>
              <a:rPr lang="en-NL" sz="4400" b="1">
                <a:solidFill>
                  <a:srgbClr val="1E347F"/>
                </a:solidFill>
              </a:rPr>
              <a:t>Custom compliance for bitlocker?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434786-5225-229C-A9AC-BEBF238E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918"/>
            <a:ext cx="7772400" cy="2264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FCAA3-01FF-C590-D5CD-EC0089F8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07" y="1080355"/>
            <a:ext cx="7112000" cy="198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841D0-606A-576A-FB79-A6DA10F2F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811" y="3979573"/>
            <a:ext cx="7982479" cy="30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6462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AA80-10AF-00E6-D13E-99B171BF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45" y="352246"/>
            <a:ext cx="11417907" cy="1325563"/>
          </a:xfrm>
        </p:spPr>
        <p:txBody>
          <a:bodyPr>
            <a:noAutofit/>
          </a:bodyPr>
          <a:lstStyle/>
          <a:p>
            <a:r>
              <a:rPr lang="en-NL" sz="3600" b="1">
                <a:solidFill>
                  <a:srgbClr val="1E347F"/>
                </a:solidFill>
              </a:rPr>
              <a:t>Compliant, nope, this also took a couple of hours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D6BA98-7594-2148-0992-0AF4605BD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46" y="2079205"/>
            <a:ext cx="11417907" cy="2940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D8D4E-8416-2A60-07E2-C9716290F5CD}"/>
              </a:ext>
            </a:extLst>
          </p:cNvPr>
          <p:cNvSpPr txBox="1"/>
          <p:nvPr/>
        </p:nvSpPr>
        <p:spPr>
          <a:xfrm>
            <a:off x="1880315" y="5576552"/>
            <a:ext cx="647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It only check custom compliance once every 8 hours… So yeah…</a:t>
            </a:r>
          </a:p>
        </p:txBody>
      </p:sp>
    </p:spTree>
    <p:extLst>
      <p:ext uri="{BB962C8B-B14F-4D97-AF65-F5344CB8AC3E}">
        <p14:creationId xmlns:p14="http://schemas.microsoft.com/office/powerpoint/2010/main" val="3205253210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4EEB-B664-F1E3-7118-A039D07C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AE446D-55E7-E043-6272-391B95DA2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2020776"/>
            <a:ext cx="9313863" cy="33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66643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C11A-15DC-2E0D-1CA9-F6164929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791E3D-C7A4-64AC-0CC0-07465A9D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560" y="2094568"/>
            <a:ext cx="11283664" cy="28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44619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31EFC8-8874-2182-CAA3-F23A7BE191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 dirty="0">
                <a:solidFill>
                  <a:srgbClr val="1E347F"/>
                </a:solidFill>
              </a:rPr>
              <a:t>Bitlocker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9C3AB-4421-711B-298A-1A39E762F0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9BEE7-D248-53CB-4F14-000516F94371}"/>
              </a:ext>
            </a:extLst>
          </p:cNvPr>
          <p:cNvSpPr txBox="1"/>
          <p:nvPr/>
        </p:nvSpPr>
        <p:spPr>
          <a:xfrm>
            <a:off x="1114373" y="1771724"/>
            <a:ext cx="9191838" cy="2585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NL" dirty="0">
                <a:solidFill>
                  <a:srgbClr val="1E347F"/>
                </a:solidFill>
                <a:latin typeface="+mj-lt"/>
                <a:ea typeface="+mj-ea"/>
                <a:cs typeface="+mj-cs"/>
                <a:sym typeface="Helvetica"/>
              </a:rPr>
              <a:t>Azure Disk Encryption</a:t>
            </a:r>
          </a:p>
          <a:p>
            <a:pPr marL="742950" lvl="1" indent="-285750" defTabSz="457200" hangingPunct="0">
              <a:buFont typeface="Arial" panose="020B0604020202020204" pitchFamily="34" charset="0"/>
              <a:buChar char="•"/>
            </a:pPr>
            <a:r>
              <a:rPr kumimoji="0" lang="en-NL" b="0" i="0" u="none" strike="noStrike" cap="none" spc="0" normalizeH="0" baseline="0" dirty="0">
                <a:ln>
                  <a:noFill/>
                </a:ln>
                <a:solidFill>
                  <a:srgbClr val="1E347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4096 Key in keyvault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NL" sz="1800" b="0" i="0" u="none" strike="noStrike" cap="none" spc="0" normalizeH="0" baseline="0" dirty="0">
              <a:ln>
                <a:noFill/>
              </a:ln>
              <a:solidFill>
                <a:srgbClr val="1E347F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1E347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Device Health Attestation Issues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NL" dirty="0">
              <a:solidFill>
                <a:srgbClr val="1E347F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1E347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Compliance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NL" dirty="0">
              <a:solidFill>
                <a:srgbClr val="1E347F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1E347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Custom Compliance</a:t>
            </a:r>
          </a:p>
          <a:p>
            <a:pPr marL="742950" lvl="1" indent="-285750" defTabSz="457200" hangingPunct="0">
              <a:buFont typeface="Arial" panose="020B0604020202020204" pitchFamily="34" charset="0"/>
              <a:buChar char="•"/>
            </a:pPr>
            <a:endParaRPr lang="en-NL" dirty="0">
              <a:solidFill>
                <a:srgbClr val="1E347F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8783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31EFC8-8874-2182-CAA3-F23A7BE191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 dirty="0">
                <a:solidFill>
                  <a:srgbClr val="1E347F"/>
                </a:solidFill>
              </a:rPr>
              <a:t>Bitlocker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9C3AB-4421-711B-298A-1A39E762F0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NL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A50D432-2650-D7C0-2C2D-0CFD4CB2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82" y="1429212"/>
            <a:ext cx="8343121" cy="435133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3F5EBA5-DF2C-E6C1-8DE1-373006319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543" y="1616721"/>
            <a:ext cx="4986824" cy="16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9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FBFC8-1635-A7BE-5037-AE06FB373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Role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69117-A25F-71E7-9F7C-2FDD0E00C7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Automated 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6CB54-2700-57FE-58DE-0A6AD2B7C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36556"/>
            <a:ext cx="7772400" cy="37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2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9C69A-DC42-6B3B-1CC2-7067F9208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>
                <a:solidFill>
                  <a:srgbClr val="1E347F"/>
                </a:solidFill>
              </a:rPr>
              <a:t>W365 Encryption?</a:t>
            </a:r>
            <a:endParaRPr lang="en-US">
              <a:solidFill>
                <a:srgbClr val="1E347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984FA-7FC7-984D-D230-FB57E28A6A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01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189DC-0A13-9BE0-4934-CFF56F29EB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Timelines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21D00-2B95-AC2F-06A1-DF51C1246E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349B8C9-E02F-68FE-C6D7-C6D24C83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7" y="2029366"/>
            <a:ext cx="11345230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F2648935-9A1B-B847-A31D-7107F40EF9AD}"/>
              </a:ext>
            </a:extLst>
          </p:cNvPr>
          <p:cNvSpPr txBox="1"/>
          <p:nvPr/>
        </p:nvSpPr>
        <p:spPr>
          <a:xfrm>
            <a:off x="805597" y="3213556"/>
            <a:ext cx="359874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1E347F"/>
                </a:solidFill>
                <a:latin typeface="Montserrat" pitchFamily="2" charset="77"/>
              </a:rPr>
              <a:t>Management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71825-0947-4C40-BA18-1D92B21208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1874" y="1299861"/>
            <a:ext cx="4321873" cy="4258278"/>
          </a:xfrm>
        </p:spPr>
        <p:txBody>
          <a:bodyPr/>
          <a:lstStyle/>
          <a:p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6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129617-0EDC-9887-1CC5-EFBD53DCA3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Remote actions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822647-F9BD-86C5-9D5B-A35698573C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Control AVD via Intune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C0AC0C-9E99-DE76-9A73-9F84B7A4CF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The following actions are not supported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E347F"/>
                </a:solidFill>
                <a:effectLst/>
                <a:latin typeface="Segoe UI" panose="020B0502040204020203" pitchFamily="34" charset="0"/>
              </a:rPr>
              <a:t>Autopilot reset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E347F"/>
                </a:solidFill>
                <a:effectLst/>
                <a:latin typeface="Segoe UI" panose="020B0502040204020203" pitchFamily="34" charset="0"/>
              </a:rPr>
              <a:t>BitLocker key rotation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E347F"/>
                </a:solidFill>
                <a:effectLst/>
                <a:latin typeface="Segoe UI" panose="020B0502040204020203" pitchFamily="34" charset="0"/>
              </a:rPr>
              <a:t>Fresh Start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E347F"/>
                </a:solidFill>
                <a:effectLst/>
                <a:latin typeface="Segoe UI" panose="020B0502040204020203" pitchFamily="34" charset="0"/>
              </a:rPr>
              <a:t>Remote lock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E347F"/>
                </a:solidFill>
                <a:effectLst/>
                <a:latin typeface="Segoe UI" panose="020B0502040204020203" pitchFamily="34" charset="0"/>
              </a:rPr>
              <a:t>Reset password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E347F"/>
                </a:solidFill>
                <a:effectLst/>
                <a:latin typeface="Segoe UI" panose="020B0502040204020203" pitchFamily="34" charset="0"/>
              </a:rPr>
              <a:t>Wipe</a:t>
            </a: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NL">
              <a:solidFill>
                <a:srgbClr val="1E347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EDE1E-F0DD-570F-F1EA-C9372E42F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88" y="5828476"/>
            <a:ext cx="10515600" cy="34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738860-B6CE-008D-AC88-78A7B6690E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A9E00-AF75-0D69-8427-9143A888BA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Keeping your environment up 2 date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F7617E-71F5-A86E-E451-B64963E702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What are the options / what is supported</a:t>
            </a:r>
          </a:p>
          <a:p>
            <a:r>
              <a:rPr lang="en-US">
                <a:solidFill>
                  <a:srgbClr val="1E347F"/>
                </a:solidFill>
              </a:rPr>
              <a:t>Golden Image</a:t>
            </a:r>
          </a:p>
          <a:p>
            <a:r>
              <a:rPr lang="en-US">
                <a:solidFill>
                  <a:srgbClr val="1E347F"/>
                </a:solidFill>
              </a:rPr>
              <a:t>Update Rings (Not supported on Multi Session)</a:t>
            </a: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53E48F-5DB9-BD1E-EC12-D01BF624BD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>
                <a:solidFill>
                  <a:srgbClr val="1E347F"/>
                </a:solidFill>
              </a:rPr>
              <a:t>Update ring on multi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4A3EF-059B-0EF1-4B62-0D44274D6F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NL">
              <a:solidFill>
                <a:srgbClr val="1E347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0A73-4002-3726-6DF5-8E9E1E8B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87" y="1509679"/>
            <a:ext cx="7042549" cy="39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3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A83685-760A-FD44-1168-9CB29E5F6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Housekeeping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F13D7-9D5C-60DB-3B3A-2B3041456A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Keeping your environment in a healthy state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B824B3-6497-4F67-BC8D-FA2ADFB317D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Cleanup orphaned entries (Entra ID/Intune)</a:t>
            </a: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F2648935-9A1B-B847-A31D-7107F40EF9AD}"/>
              </a:ext>
            </a:extLst>
          </p:cNvPr>
          <p:cNvSpPr txBox="1"/>
          <p:nvPr/>
        </p:nvSpPr>
        <p:spPr>
          <a:xfrm>
            <a:off x="805597" y="3213556"/>
            <a:ext cx="16735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1E347F"/>
                </a:solidFill>
                <a:latin typeface="Montserrat" pitchFamily="2" charset="77"/>
              </a:rPr>
              <a:t>Recap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71825-0947-4C40-BA18-1D92B21208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1874" y="1299861"/>
            <a:ext cx="4321873" cy="4258278"/>
          </a:xfrm>
        </p:spPr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5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592F-F9E4-A33F-3FD7-674975675E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Configurations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FCB14-F2E6-85AB-7704-9647952C3E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What’s different from Domain Joined traditional managed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9BE644-E0E6-25B5-F234-A46F11F8034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548004" cy="4192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Initial setup is quite easy and straight forward</a:t>
            </a: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Single-session: will completely work, no differences with physical endpoints</a:t>
            </a: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Multi-Session: can be configured with Intune with some exceptions</a:t>
            </a:r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84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4A221D-E817-8894-9E8C-90AA8E067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Multi-session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A04AC-228F-6545-36FD-E41362177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What’s supported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305E22-12F8-5AD1-47E9-7A4489BF3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745106"/>
              </p:ext>
            </p:extLst>
          </p:nvPr>
        </p:nvGraphicFramePr>
        <p:xfrm>
          <a:off x="1012099" y="1094223"/>
          <a:ext cx="97799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5058">
                  <a:extLst>
                    <a:ext uri="{9D8B030D-6E8A-4147-A177-3AD203B41FA5}">
                      <a16:colId xmlns:a16="http://schemas.microsoft.com/office/drawing/2014/main" val="3108788985"/>
                    </a:ext>
                  </a:extLst>
                </a:gridCol>
                <a:gridCol w="2041832">
                  <a:extLst>
                    <a:ext uri="{9D8B030D-6E8A-4147-A177-3AD203B41FA5}">
                      <a16:colId xmlns:a16="http://schemas.microsoft.com/office/drawing/2014/main" val="2102502380"/>
                    </a:ext>
                  </a:extLst>
                </a:gridCol>
                <a:gridCol w="1701525">
                  <a:extLst>
                    <a:ext uri="{9D8B030D-6E8A-4147-A177-3AD203B41FA5}">
                      <a16:colId xmlns:a16="http://schemas.microsoft.com/office/drawing/2014/main" val="3000178212"/>
                    </a:ext>
                  </a:extLst>
                </a:gridCol>
                <a:gridCol w="1701525">
                  <a:extLst>
                    <a:ext uri="{9D8B030D-6E8A-4147-A177-3AD203B41FA5}">
                      <a16:colId xmlns:a16="http://schemas.microsoft.com/office/drawing/2014/main" val="713389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Single-session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Multi-Session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9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Settings Catalog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(WDAC)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76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Configuration profiles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372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Application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02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Script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1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Windows Update for Business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8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Windows Update Deployment 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07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Remote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3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Security Baselines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53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Autopilot / ESP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91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1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Compliance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347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Custom OMA URI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Applocker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0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85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E192D5-39BB-DDD5-F1E8-9323F76607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Custom RDP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0C550-47EB-0E46-C066-E3705E50F5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Microsoft </a:t>
            </a:r>
            <a:r>
              <a:rPr lang="en-US" err="1">
                <a:solidFill>
                  <a:srgbClr val="1E347F"/>
                </a:solidFill>
              </a:rPr>
              <a:t>Entra</a:t>
            </a:r>
            <a:r>
              <a:rPr lang="en-US">
                <a:solidFill>
                  <a:srgbClr val="1E347F"/>
                </a:solidFill>
              </a:rPr>
              <a:t> single sign-on settings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3517E4E-DC78-105D-BD70-86A2730AF34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targetisaadjoined:i:1 </a:t>
            </a: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enablerdsaadauth:i:1</a:t>
            </a: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Access </a:t>
            </a:r>
            <a:r>
              <a:rPr lang="en-US" err="1">
                <a:solidFill>
                  <a:srgbClr val="1E347F"/>
                </a:solidFill>
              </a:rPr>
              <a:t>Entra</a:t>
            </a:r>
            <a:r>
              <a:rPr lang="en-US">
                <a:solidFill>
                  <a:srgbClr val="1E347F"/>
                </a:solidFill>
              </a:rPr>
              <a:t> joined host via web, android, </a:t>
            </a:r>
            <a:r>
              <a:rPr lang="en-US" err="1">
                <a:solidFill>
                  <a:srgbClr val="1E347F"/>
                </a:solidFill>
              </a:rPr>
              <a:t>macos</a:t>
            </a:r>
            <a:r>
              <a:rPr lang="en-US">
                <a:solidFill>
                  <a:srgbClr val="1E347F"/>
                </a:solidFill>
              </a:rPr>
              <a:t> or iOS client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92B54-8788-9984-DED4-0FB44EF86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01" y="1978025"/>
            <a:ext cx="67532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2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D75785-15ED-FF4C-E7F1-756525A8F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>
                <a:solidFill>
                  <a:srgbClr val="1E347F"/>
                </a:solidFill>
              </a:rPr>
              <a:t>FSLogix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FC1CB-A700-82B4-42EB-174073EF02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Profile Solution</a:t>
            </a:r>
            <a:endParaRPr lang="en-NL">
              <a:solidFill>
                <a:srgbClr val="1E347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7537C-4A32-CC2C-92D2-C7B91728D509}"/>
              </a:ext>
            </a:extLst>
          </p:cNvPr>
          <p:cNvSpPr txBox="1"/>
          <p:nvPr/>
        </p:nvSpPr>
        <p:spPr>
          <a:xfrm>
            <a:off x="777668" y="1982624"/>
            <a:ext cx="115275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1E347F"/>
                </a:solidFill>
              </a:rPr>
              <a:t>Still need hybrid users for supported configuration, fully cloud not an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rgbClr val="1E34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800">
                <a:solidFill>
                  <a:srgbClr val="1E347F"/>
                </a:solidFill>
              </a:rPr>
              <a:t>Cloud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2800">
              <a:solidFill>
                <a:srgbClr val="1E34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2800">
              <a:solidFill>
                <a:srgbClr val="1E347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800">
                <a:solidFill>
                  <a:srgbClr val="1E347F"/>
                </a:solidFill>
              </a:rPr>
              <a:t>Hybrid users</a:t>
            </a:r>
          </a:p>
        </p:txBody>
      </p:sp>
    </p:spTree>
    <p:extLst>
      <p:ext uri="{BB962C8B-B14F-4D97-AF65-F5344CB8AC3E}">
        <p14:creationId xmlns:p14="http://schemas.microsoft.com/office/powerpoint/2010/main" val="26550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FAD50-0201-5C24-0F84-F4FDD84E57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Documentation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C8BB-9492-8111-6C82-215B55897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Is this the truth?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5623B-DEAB-CB5A-F3BA-64AC8548F9F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2642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The information on Microsoft Entra joined session hosts in Azure Virtual Desktop needs some love and attention from Microsoft.</a:t>
            </a:r>
          </a:p>
          <a:p>
            <a:pPr marL="0" indent="0">
              <a:buNone/>
            </a:pPr>
            <a:endParaRPr lang="en-NL">
              <a:solidFill>
                <a:srgbClr val="1E347F"/>
              </a:solidFill>
            </a:endParaRPr>
          </a:p>
        </p:txBody>
      </p:sp>
      <p:pic>
        <p:nvPicPr>
          <p:cNvPr id="9" name="Picture 8" descr="A person sitting at a desk with a computer and lots of papers&#10;&#10;Description automatically generated">
            <a:extLst>
              <a:ext uri="{FF2B5EF4-FFF2-40B4-BE49-F238E27FC236}">
                <a16:creationId xmlns:a16="http://schemas.microsoft.com/office/drawing/2014/main" id="{79936D8F-8324-78F4-3B94-6DFD61740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3" y="1920649"/>
            <a:ext cx="4256314" cy="42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7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33DB4E-B0EB-970C-5E70-3D0D1B6BB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Always validate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0AEA0-FC33-2D27-394F-55915989D0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Test, test, test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B5E0BE-440A-9867-3C89-C5AE4F0C91E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27082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Validate if settings are being applied</a:t>
            </a:r>
          </a:p>
          <a:p>
            <a:r>
              <a:rPr lang="en-US">
                <a:solidFill>
                  <a:srgbClr val="1E347F"/>
                </a:solidFill>
              </a:rPr>
              <a:t>Verify if it is supported</a:t>
            </a:r>
          </a:p>
          <a:p>
            <a:r>
              <a:rPr lang="en-US" err="1">
                <a:solidFill>
                  <a:srgbClr val="1E347F"/>
                </a:solidFill>
              </a:rPr>
              <a:t>Featureset</a:t>
            </a:r>
            <a:r>
              <a:rPr lang="en-US">
                <a:solidFill>
                  <a:srgbClr val="1E347F"/>
                </a:solidFill>
              </a:rPr>
              <a:t> Multi-Session Image</a:t>
            </a:r>
          </a:p>
          <a:p>
            <a:endParaRPr lang="en-US">
              <a:solidFill>
                <a:srgbClr val="1E347F"/>
              </a:solidFill>
            </a:endParaRPr>
          </a:p>
          <a:p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1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8B822-273A-B7CB-86E7-0829E0807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>
                <a:solidFill>
                  <a:schemeClr val="bg2"/>
                </a:solidFill>
              </a:rPr>
              <a:t>Questions?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140F0-47C4-E46B-2C64-5A2C55FD1A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4" descr="LinkedIn logo PNG">
            <a:extLst>
              <a:ext uri="{FF2B5EF4-FFF2-40B4-BE49-F238E27FC236}">
                <a16:creationId xmlns:a16="http://schemas.microsoft.com/office/drawing/2014/main" id="{2F06E0E7-7F6A-419A-ADC4-CFA948AA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09" y="2975726"/>
            <a:ext cx="2275546" cy="227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C943E-2F21-DE32-1FD2-FEDB4072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50" y="2709230"/>
            <a:ext cx="3024499" cy="30244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D5042C-7576-B2F5-1F0B-B758C868CCF3}"/>
              </a:ext>
            </a:extLst>
          </p:cNvPr>
          <p:cNvSpPr txBox="1">
            <a:spLocks/>
          </p:cNvSpPr>
          <p:nvPr/>
        </p:nvSpPr>
        <p:spPr>
          <a:xfrm>
            <a:off x="7660053" y="1868355"/>
            <a:ext cx="3821935" cy="543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L" b="1">
                <a:solidFill>
                  <a:schemeClr val="bg2"/>
                </a:solidFill>
              </a:rPr>
              <a:t>Stefan LinkedI</a:t>
            </a:r>
            <a:r>
              <a:rPr lang="en-US" b="1">
                <a:solidFill>
                  <a:schemeClr val="bg2"/>
                </a:solidFill>
              </a:rPr>
              <a:t>n</a:t>
            </a:r>
            <a:r>
              <a:rPr lang="en-NL" b="1">
                <a:solidFill>
                  <a:schemeClr val="bg2"/>
                </a:solidFill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F1460-D48D-E033-8BE1-2C83F94CD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92" y="2664254"/>
            <a:ext cx="3030123" cy="30694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AB9053-DCDE-8404-B1D3-80733EA61B89}"/>
              </a:ext>
            </a:extLst>
          </p:cNvPr>
          <p:cNvSpPr txBox="1">
            <a:spLocks/>
          </p:cNvSpPr>
          <p:nvPr/>
        </p:nvSpPr>
        <p:spPr>
          <a:xfrm>
            <a:off x="1132569" y="1896868"/>
            <a:ext cx="3821935" cy="543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chemeClr val="bg2"/>
                </a:solidFill>
              </a:rPr>
              <a:t>Niels</a:t>
            </a:r>
            <a:r>
              <a:rPr lang="en-NL" b="1">
                <a:solidFill>
                  <a:schemeClr val="bg2"/>
                </a:solidFill>
              </a:rPr>
              <a:t> LinkedI</a:t>
            </a:r>
            <a:r>
              <a:rPr lang="en-US" b="1">
                <a:solidFill>
                  <a:schemeClr val="bg2"/>
                </a:solidFill>
              </a:rPr>
              <a:t>n</a:t>
            </a:r>
            <a:r>
              <a:rPr lang="en-NL" b="1">
                <a:solidFill>
                  <a:schemeClr val="bg2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279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F98F8A-6CA5-C78E-75AF-29F6516D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61" y="1531338"/>
            <a:ext cx="9916909" cy="509658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6A498-8FE9-88F2-9669-A71FF4C84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548D-1ACA-C7C2-5131-4F473C527D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3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6D1157-EB40-321F-E3A2-AB090B0C5A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 dirty="0">
                <a:solidFill>
                  <a:srgbClr val="1E347F"/>
                </a:solidFill>
              </a:rPr>
              <a:t>WDAC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DB9EE-8019-E170-E87F-8761F8E21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11114-9EC1-2BC1-B4D9-AD3A3B47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93" y="1212217"/>
            <a:ext cx="6514795" cy="46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C04FC9-229B-4EC2-AB33-4EBB3EE2AD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Single-session VS multi-session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B0E2-0BAB-6903-1A32-A2B4E76D71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89B4C-F32F-83A1-A40C-7ECE73118D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1E347F"/>
                </a:solidFill>
              </a:rPr>
              <a:t>Single-session management is the same as current physical endpoints managed by Intune. (Windows 365)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1E347F"/>
                </a:solidFill>
              </a:rPr>
              <a:t>Multi-Session: User based, and device-based configuration is supported, not all types of configurations are supported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4687E-A75C-D15C-FD43-6D2FB5EF7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Settings 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30E07-7C75-E1A1-6F5E-1F52EDE949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Choose your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ABF6E-06C0-29BE-C5C0-D93E767C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330" y="1015954"/>
            <a:ext cx="532521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1A728-1803-E084-6FA9-5C6BC8181E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Filters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929BA-0F25-E178-EC32-18FE4F9EB1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Organizing session hosts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C2E828-F2DC-CC18-98AF-570E13207DD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94161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1E347F"/>
                </a:solidFill>
              </a:rPr>
              <a:t>Filters are faster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1E347F"/>
                </a:solidFill>
              </a:rPr>
              <a:t>Specific targeting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1E347F"/>
                </a:solidFill>
              </a:rPr>
              <a:t>Can be included and excluded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654DD5-E711-1ACA-571F-966B8A78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88" y="1556265"/>
            <a:ext cx="7921697" cy="30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4EC1-82FD-AAC5-6BD1-9B2E8A71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C0609F76-247F-A6E0-A9CB-6FA374DC3F3D}"/>
              </a:ext>
            </a:extLst>
          </p:cNvPr>
          <p:cNvSpPr>
            <a:spLocks/>
          </p:cNvSpPr>
          <p:nvPr/>
        </p:nvSpPr>
        <p:spPr>
          <a:xfrm>
            <a:off x="1451949" y="2087760"/>
            <a:ext cx="9141069" cy="1476677"/>
          </a:xfrm>
          <a:prstGeom prst="roundRect">
            <a:avLst>
              <a:gd name="adj" fmla="val 3999"/>
            </a:avLst>
          </a:prstGeom>
          <a:solidFill>
            <a:srgbClr val="1E347F"/>
          </a:solidFill>
          <a:ln w="6350">
            <a:gradFill>
              <a:gsLst>
                <a:gs pos="0">
                  <a:schemeClr val="bg1">
                    <a:alpha val="15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>
              <a:solidFill>
                <a:srgbClr val="1E34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1864-FD63-F7F8-E4E8-EE2D9108D637}"/>
              </a:ext>
            </a:extLst>
          </p:cNvPr>
          <p:cNvSpPr txBox="1"/>
          <p:nvPr/>
        </p:nvSpPr>
        <p:spPr>
          <a:xfrm>
            <a:off x="4488722" y="2481495"/>
            <a:ext cx="327185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4000">
                <a:solidFill>
                  <a:schemeClr val="bg1"/>
                </a:solidFill>
              </a:rPr>
              <a:t>Who uses AVD?</a:t>
            </a:r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AF298490-4419-E33C-0624-E1A4124CAFE7}"/>
              </a:ext>
            </a:extLst>
          </p:cNvPr>
          <p:cNvSpPr>
            <a:spLocks/>
          </p:cNvSpPr>
          <p:nvPr/>
        </p:nvSpPr>
        <p:spPr>
          <a:xfrm>
            <a:off x="1451949" y="4213368"/>
            <a:ext cx="9141069" cy="1476677"/>
          </a:xfrm>
          <a:prstGeom prst="roundRect">
            <a:avLst>
              <a:gd name="adj" fmla="val 3999"/>
            </a:avLst>
          </a:prstGeom>
          <a:solidFill>
            <a:srgbClr val="1E347F"/>
          </a:solidFill>
          <a:ln w="6350">
            <a:gradFill>
              <a:gsLst>
                <a:gs pos="0">
                  <a:schemeClr val="bg1">
                    <a:alpha val="15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894D4B-9067-A8DF-7280-EDE8B3656472}"/>
              </a:ext>
            </a:extLst>
          </p:cNvPr>
          <p:cNvSpPr txBox="1"/>
          <p:nvPr/>
        </p:nvSpPr>
        <p:spPr>
          <a:xfrm>
            <a:off x="3916514" y="4643929"/>
            <a:ext cx="441627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Managed by Intune?</a:t>
            </a:r>
            <a:endParaRPr lang="en-NL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10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7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01E2E-4F4C-FE4D-3218-BD295B43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1E347F"/>
                </a:solidFill>
              </a:rPr>
              <a:t>Filters AVD examples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64005-3153-6341-03EF-5755ECCDD6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630C7-AF42-17B5-836B-ED69A9D6B1D4}"/>
              </a:ext>
            </a:extLst>
          </p:cNvPr>
          <p:cNvSpPr txBox="1"/>
          <p:nvPr/>
        </p:nvSpPr>
        <p:spPr>
          <a:xfrm>
            <a:off x="574221" y="2093463"/>
            <a:ext cx="89725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1E347F"/>
                </a:solidFill>
              </a:rPr>
              <a:t>All Windows 10 Multi Session </a:t>
            </a:r>
          </a:p>
          <a:p>
            <a:r>
              <a:rPr lang="en-US">
                <a:solidFill>
                  <a:srgbClr val="1E347F"/>
                </a:solidFill>
              </a:rPr>
              <a:t>(</a:t>
            </a:r>
            <a:r>
              <a:rPr lang="en-US" err="1">
                <a:solidFill>
                  <a:srgbClr val="1E347F"/>
                </a:solidFill>
              </a:rPr>
              <a:t>device.operatingSystemSKU</a:t>
            </a:r>
            <a:r>
              <a:rPr lang="en-US">
                <a:solidFill>
                  <a:srgbClr val="1E347F"/>
                </a:solidFill>
              </a:rPr>
              <a:t> -eq "</a:t>
            </a:r>
            <a:r>
              <a:rPr lang="en-US" err="1">
                <a:solidFill>
                  <a:srgbClr val="1E347F"/>
                </a:solidFill>
              </a:rPr>
              <a:t>ServerRdsh</a:t>
            </a:r>
            <a:r>
              <a:rPr lang="en-US">
                <a:solidFill>
                  <a:srgbClr val="1E347F"/>
                </a:solidFill>
              </a:rPr>
              <a:t>") and (</a:t>
            </a:r>
            <a:r>
              <a:rPr lang="en-US" err="1">
                <a:solidFill>
                  <a:srgbClr val="1E347F"/>
                </a:solidFill>
              </a:rPr>
              <a:t>device.osVersion</a:t>
            </a:r>
            <a:r>
              <a:rPr lang="en-US">
                <a:solidFill>
                  <a:srgbClr val="1E347F"/>
                </a:solidFill>
              </a:rPr>
              <a:t> -</a:t>
            </a:r>
            <a:r>
              <a:rPr lang="en-US" err="1">
                <a:solidFill>
                  <a:srgbClr val="1E347F"/>
                </a:solidFill>
              </a:rPr>
              <a:t>startsWith</a:t>
            </a:r>
            <a:r>
              <a:rPr lang="en-US">
                <a:solidFill>
                  <a:srgbClr val="1E347F"/>
                </a:solidFill>
              </a:rPr>
              <a:t> "10.0.1")</a:t>
            </a:r>
          </a:p>
          <a:p>
            <a:endParaRPr lang="en-US" b="1">
              <a:solidFill>
                <a:srgbClr val="1E347F"/>
              </a:solidFill>
            </a:endParaRPr>
          </a:p>
          <a:p>
            <a:endParaRPr lang="en-US" b="1">
              <a:solidFill>
                <a:srgbClr val="1E347F"/>
              </a:solidFill>
            </a:endParaRPr>
          </a:p>
          <a:p>
            <a:r>
              <a:rPr lang="en-US" b="1">
                <a:solidFill>
                  <a:srgbClr val="1E347F"/>
                </a:solidFill>
              </a:rPr>
              <a:t>All Windows 11 Multi Session </a:t>
            </a:r>
          </a:p>
          <a:p>
            <a:r>
              <a:rPr lang="en-US">
                <a:solidFill>
                  <a:srgbClr val="1E347F"/>
                </a:solidFill>
              </a:rPr>
              <a:t>(</a:t>
            </a:r>
            <a:r>
              <a:rPr lang="en-US" err="1">
                <a:solidFill>
                  <a:srgbClr val="1E347F"/>
                </a:solidFill>
              </a:rPr>
              <a:t>device.operatingSystemSKU</a:t>
            </a:r>
            <a:r>
              <a:rPr lang="en-US">
                <a:solidFill>
                  <a:srgbClr val="1E347F"/>
                </a:solidFill>
              </a:rPr>
              <a:t> -eq "</a:t>
            </a:r>
            <a:r>
              <a:rPr lang="en-US" err="1">
                <a:solidFill>
                  <a:srgbClr val="1E347F"/>
                </a:solidFill>
              </a:rPr>
              <a:t>ServerRdsh</a:t>
            </a:r>
            <a:r>
              <a:rPr lang="en-US">
                <a:solidFill>
                  <a:srgbClr val="1E347F"/>
                </a:solidFill>
              </a:rPr>
              <a:t>") and (</a:t>
            </a:r>
            <a:r>
              <a:rPr lang="en-US" err="1">
                <a:solidFill>
                  <a:srgbClr val="1E347F"/>
                </a:solidFill>
              </a:rPr>
              <a:t>device.osVersion</a:t>
            </a:r>
            <a:r>
              <a:rPr lang="en-US">
                <a:solidFill>
                  <a:srgbClr val="1E347F"/>
                </a:solidFill>
              </a:rPr>
              <a:t> -</a:t>
            </a:r>
            <a:r>
              <a:rPr lang="en-US" err="1">
                <a:solidFill>
                  <a:srgbClr val="1E347F"/>
                </a:solidFill>
              </a:rPr>
              <a:t>startsWith</a:t>
            </a:r>
            <a:r>
              <a:rPr lang="en-US">
                <a:solidFill>
                  <a:srgbClr val="1E347F"/>
                </a:solidFill>
              </a:rPr>
              <a:t> "10.0.2")</a:t>
            </a:r>
          </a:p>
        </p:txBody>
      </p:sp>
    </p:spTree>
    <p:extLst>
      <p:ext uri="{BB962C8B-B14F-4D97-AF65-F5344CB8AC3E}">
        <p14:creationId xmlns:p14="http://schemas.microsoft.com/office/powerpoint/2010/main" val="165623811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1A728-1803-E084-6FA9-5C6BC8181E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Filter 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929BA-0F25-E178-EC32-18FE4F9EB1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Organizing session hosts</a:t>
            </a:r>
          </a:p>
        </p:txBody>
      </p:sp>
      <p:pic>
        <p:nvPicPr>
          <p:cNvPr id="5122" name="Picture 2" descr="AVD Intune Filters to Target Apps Policies Only to Windows 10 Multi-session VMs | Azure Virtual Desktop | Endpoint Manager">
            <a:extLst>
              <a:ext uri="{FF2B5EF4-FFF2-40B4-BE49-F238E27FC236}">
                <a16:creationId xmlns:a16="http://schemas.microsoft.com/office/drawing/2014/main" id="{24784BAD-5678-53F4-C6A0-C5223860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734" y="1822507"/>
            <a:ext cx="7662531" cy="457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45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7A1EA-1CBF-8E4A-5B77-8BF86DF7B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Dynamic Groups or filtering?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652FF-A7E7-9C3F-6EC9-A6956528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It depends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35A5B4-6AF4-2236-4023-D9AF7AD982C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r>
              <a:rPr lang="en-US">
                <a:solidFill>
                  <a:srgbClr val="1E347F"/>
                </a:solidFill>
              </a:rPr>
              <a:t>Experience at customers…</a:t>
            </a:r>
          </a:p>
          <a:p>
            <a:endParaRPr lang="en-US">
              <a:solidFill>
                <a:srgbClr val="1E347F"/>
              </a:solidFill>
            </a:endParaRPr>
          </a:p>
          <a:p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82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7A1EA-1CBF-8E4A-5B77-8BF86DF7B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Dynamic Groups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652FF-A7E7-9C3F-6EC9-A6956528C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35A5B4-6AF4-2236-4023-D9AF7AD982C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1E347F"/>
                </a:solidFill>
              </a:rPr>
              <a:t>Example for Dynamic group: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>
                <a:solidFill>
                  <a:srgbClr val="1E347F"/>
                </a:solidFill>
                <a:effectLst/>
                <a:latin typeface="az_ea_font"/>
              </a:rPr>
              <a:t>(</a:t>
            </a:r>
            <a:r>
              <a:rPr lang="en-US" b="0" i="0" err="1">
                <a:solidFill>
                  <a:srgbClr val="1E347F"/>
                </a:solidFill>
                <a:effectLst/>
                <a:latin typeface="az_ea_font"/>
              </a:rPr>
              <a:t>device.displayName</a:t>
            </a:r>
            <a:r>
              <a:rPr lang="en-US" b="0" i="0">
                <a:solidFill>
                  <a:srgbClr val="1E347F"/>
                </a:solidFill>
                <a:effectLst/>
                <a:latin typeface="az_ea_font"/>
              </a:rPr>
              <a:t> -</a:t>
            </a:r>
            <a:r>
              <a:rPr lang="en-US" b="0" i="0" err="1">
                <a:solidFill>
                  <a:srgbClr val="1E347F"/>
                </a:solidFill>
                <a:effectLst/>
                <a:latin typeface="az_ea_font"/>
              </a:rPr>
              <a:t>startsWith</a:t>
            </a:r>
            <a:r>
              <a:rPr lang="en-US" b="0" i="0">
                <a:solidFill>
                  <a:srgbClr val="1E347F"/>
                </a:solidFill>
                <a:effectLst/>
                <a:latin typeface="az_ea_font"/>
              </a:rPr>
              <a:t> “AVD") and (</a:t>
            </a:r>
            <a:r>
              <a:rPr lang="en-US" b="0" i="0" err="1">
                <a:solidFill>
                  <a:srgbClr val="1E347F"/>
                </a:solidFill>
                <a:effectLst/>
                <a:latin typeface="az_ea_font"/>
              </a:rPr>
              <a:t>device.deviceModel</a:t>
            </a:r>
            <a:r>
              <a:rPr lang="en-US" b="0" i="0">
                <a:solidFill>
                  <a:srgbClr val="1E347F"/>
                </a:solidFill>
                <a:effectLst/>
                <a:latin typeface="az_ea_font"/>
              </a:rPr>
              <a:t> -eq "Virtual Machine")</a:t>
            </a: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1E347F"/>
                </a:solidFill>
              </a:rPr>
              <a:t>(</a:t>
            </a:r>
            <a:r>
              <a:rPr lang="en-US" err="1">
                <a:solidFill>
                  <a:srgbClr val="1E347F"/>
                </a:solidFill>
              </a:rPr>
              <a:t>device.operatingSystemSKU</a:t>
            </a:r>
            <a:r>
              <a:rPr lang="en-US">
                <a:solidFill>
                  <a:srgbClr val="1E347F"/>
                </a:solidFill>
              </a:rPr>
              <a:t> -eq "</a:t>
            </a:r>
            <a:r>
              <a:rPr lang="en-US" err="1">
                <a:solidFill>
                  <a:srgbClr val="1E347F"/>
                </a:solidFill>
              </a:rPr>
              <a:t>ServerRdsh</a:t>
            </a:r>
            <a:r>
              <a:rPr lang="en-US">
                <a:solidFill>
                  <a:srgbClr val="1E347F"/>
                </a:solidFill>
              </a:rPr>
              <a:t>")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3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D8148A-C64B-C116-02A7-34F82C3FBC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Custom OMA-URI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11BBD-54F3-206A-5C62-8CE29ACCB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3B1B24-DDCF-EF45-DA21-60C708867B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1E347F"/>
                </a:solidFill>
              </a:rPr>
              <a:t>Not supported on multi-session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4185A-EE7F-C1AD-2103-5CF39F744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AVD specific settings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CFA50-9095-47FC-5763-6F4BC22324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Put it in your golden image? Or apply dynamic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E1084-E69B-4FB6-CA3E-AE744A9E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260" y="1580544"/>
            <a:ext cx="6694455" cy="49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2A5B6-62A9-7412-DA4D-306B3CBBB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Configuration profiles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96F8D-F190-4B5A-262C-B7521AC99F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7B603B-40D9-1ABA-C549-16C9285B577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1E347F"/>
                </a:solidFill>
              </a:rPr>
              <a:t>Configuration profiles are NOT supported except for: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8630F-CEF8-CEEC-D749-6921B5AE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37" y="2553204"/>
            <a:ext cx="8297433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8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BB2039-DF40-3C16-D365-6B8E4B0C3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Group Policy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EA1A5-9EFB-BC2B-5308-5579AACC3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78C40-1271-CCD3-D4DC-2A96BB7B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51" y="1698572"/>
            <a:ext cx="7849076" cy="40010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4A8CFA-845E-4A43-D67A-AF1286EA6F1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94161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Use it for readiness</a:t>
            </a:r>
          </a:p>
          <a:p>
            <a:r>
              <a:rPr lang="en-US">
                <a:solidFill>
                  <a:srgbClr val="1E347F"/>
                </a:solidFill>
              </a:rPr>
              <a:t>Don’t migrate</a:t>
            </a:r>
          </a:p>
          <a:p>
            <a:r>
              <a:rPr lang="en-US">
                <a:solidFill>
                  <a:srgbClr val="1E347F"/>
                </a:solidFill>
              </a:rPr>
              <a:t>Keep It Simple</a:t>
            </a:r>
          </a:p>
          <a:p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0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EBED5E-AA5C-D5E5-0D4A-068930B44A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Multi-session / single-session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A6B12-F9EB-5457-F579-74F68EDB38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E588AA-4C49-F639-6871-5F950469293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1E347F"/>
                </a:solidFill>
              </a:rPr>
              <a:t>Storage sense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1E347F"/>
                </a:solidFill>
              </a:rPr>
              <a:t>It does apply:</a:t>
            </a:r>
            <a:br>
              <a:rPr lang="en-US">
                <a:solidFill>
                  <a:srgbClr val="1E347F"/>
                </a:solidFill>
              </a:rPr>
            </a:br>
            <a:br>
              <a:rPr lang="en-US">
                <a:solidFill>
                  <a:srgbClr val="1E347F"/>
                </a:solidFill>
              </a:rPr>
            </a:br>
            <a:r>
              <a:rPr lang="en-US">
                <a:solidFill>
                  <a:srgbClr val="1E347F"/>
                </a:solidFill>
              </a:rPr>
              <a:t>but…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A6DC8-A585-FE02-A155-5A34CC65B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479" y="2966333"/>
            <a:ext cx="6047015" cy="32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8C9C4-C48C-043D-1804-F48AE6530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Applications (Multi-Session)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9786A-2636-9D38-C159-E2668502CC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C289F-8007-85F9-443D-185212181151}"/>
              </a:ext>
            </a:extLst>
          </p:cNvPr>
          <p:cNvSpPr txBox="1"/>
          <p:nvPr/>
        </p:nvSpPr>
        <p:spPr>
          <a:xfrm>
            <a:off x="997300" y="2130810"/>
            <a:ext cx="79356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E347F"/>
                </a:solidFill>
              </a:rPr>
              <a:t>All installations within system/device context and targeted to device</a:t>
            </a:r>
          </a:p>
          <a:p>
            <a:endParaRPr lang="en-US" sz="2800">
              <a:solidFill>
                <a:srgbClr val="1E347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E347F"/>
                </a:solidFill>
              </a:rPr>
              <a:t>All apps must be configured with Required or Uninstall</a:t>
            </a:r>
          </a:p>
        </p:txBody>
      </p:sp>
    </p:spTree>
    <p:extLst>
      <p:ext uri="{BB962C8B-B14F-4D97-AF65-F5344CB8AC3E}">
        <p14:creationId xmlns:p14="http://schemas.microsoft.com/office/powerpoint/2010/main" val="257038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F2648935-9A1B-B847-A31D-7107F40EF9AD}"/>
              </a:ext>
            </a:extLst>
          </p:cNvPr>
          <p:cNvSpPr txBox="1"/>
          <p:nvPr/>
        </p:nvSpPr>
        <p:spPr>
          <a:xfrm>
            <a:off x="928689" y="3121223"/>
            <a:ext cx="120225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1E347F"/>
                </a:solidFill>
                <a:latin typeface="Montserrat" pitchFamily="2" charset="77"/>
              </a:rPr>
              <a:t>Goal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71825-0947-4C40-BA18-1D92B21208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1874" y="1299861"/>
            <a:ext cx="4321873" cy="4258278"/>
          </a:xfrm>
        </p:spPr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8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75397C-76C1-6533-41C5-28692C3FA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>
                <a:solidFill>
                  <a:srgbClr val="1E347F"/>
                </a:solidFill>
              </a:rPr>
              <a:t>GPU</a:t>
            </a:r>
            <a:r>
              <a:rPr lang="en-US">
                <a:solidFill>
                  <a:srgbClr val="1E347F"/>
                </a:solidFill>
              </a:rPr>
              <a:t> enabled session hosts</a:t>
            </a:r>
            <a:endParaRPr lang="en-NL">
              <a:solidFill>
                <a:srgbClr val="1E347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A8DAC-0683-B889-6A39-DD3D0707F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How to configure relevant settings</a:t>
            </a:r>
            <a:endParaRPr lang="en-NL">
              <a:solidFill>
                <a:srgbClr val="1E347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5A537-A3D6-7B58-4AFE-ECB8BC54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927" y="1536824"/>
            <a:ext cx="7366332" cy="4040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4EFE87-41CE-C944-62E4-BE9A7E61E48D}"/>
              </a:ext>
            </a:extLst>
          </p:cNvPr>
          <p:cNvSpPr txBox="1"/>
          <p:nvPr/>
        </p:nvSpPr>
        <p:spPr>
          <a:xfrm>
            <a:off x="575269" y="1889649"/>
            <a:ext cx="330339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E347F"/>
                </a:solidFill>
              </a:rPr>
              <a:t>Settings available in Settings Catalog</a:t>
            </a:r>
          </a:p>
          <a:p>
            <a:endParaRPr lang="en-US" sz="2800">
              <a:solidFill>
                <a:srgbClr val="1E347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E347F"/>
                </a:solidFill>
              </a:rPr>
              <a:t>Use extension to install drivers</a:t>
            </a:r>
          </a:p>
        </p:txBody>
      </p:sp>
    </p:spTree>
    <p:extLst>
      <p:ext uri="{BB962C8B-B14F-4D97-AF65-F5344CB8AC3E}">
        <p14:creationId xmlns:p14="http://schemas.microsoft.com/office/powerpoint/2010/main" val="30126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548F5F-3B15-6BD5-EB2D-BBD1E0676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Break 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FE2BE-BE06-1AAC-C783-28C6883144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A0F55-B837-4411-104B-A0DBF7D8BA8B}"/>
              </a:ext>
            </a:extLst>
          </p:cNvPr>
          <p:cNvSpPr txBox="1"/>
          <p:nvPr/>
        </p:nvSpPr>
        <p:spPr>
          <a:xfrm>
            <a:off x="897146" y="1637956"/>
            <a:ext cx="7934325" cy="488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1E347F"/>
                </a:solidFill>
              </a:rPr>
              <a:t>Always verify settings, success doesn’t always means applied and used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1E347F"/>
                </a:solidFill>
              </a:rPr>
              <a:t>Windows 10 or Windows 11 Enterprise multi-session VMs are treated as a separate OS edition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1E347F"/>
                </a:solidFill>
              </a:rPr>
              <a:t>Windows 10 Enterprise multi-session is a virtual edition of Windows 10 Enterprise, this operating system (OS) reports the </a:t>
            </a:r>
            <a:r>
              <a:rPr lang="en-US" sz="1800" kern="1200" err="1">
                <a:solidFill>
                  <a:srgbClr val="1E347F"/>
                </a:solidFill>
              </a:rPr>
              <a:t>ProductType</a:t>
            </a:r>
            <a:r>
              <a:rPr lang="en-US" sz="1800" kern="1200">
                <a:solidFill>
                  <a:srgbClr val="1E347F"/>
                </a:solidFill>
              </a:rPr>
              <a:t> as having a value of 3, the same value as Windows Server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1E347F"/>
                </a:solidFill>
              </a:rPr>
              <a:t>To configure configuration policies for Windows 10 or Windows 11 Enterprise multi-session VMs, you'll need to use the Settings catalog (select Add filter with OS Edition Enterprise multi-session)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1E347F"/>
                </a:solidFill>
              </a:rPr>
              <a:t>Windows 10 or Windows 11 Administrative Templates are supported for Windows 10 or Windows 11 Enterprise multi-session via the Settings catalog with some limitations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1E347F"/>
                </a:solidFill>
              </a:rPr>
              <a:t>The existing device configuration profile templates aren't supported for Windows 10 or Windows 11 Enterprise multi-session VMs, except for the following templates: Certs, VPN.</a:t>
            </a:r>
          </a:p>
        </p:txBody>
      </p:sp>
    </p:spTree>
    <p:extLst>
      <p:ext uri="{BB962C8B-B14F-4D97-AF65-F5344CB8AC3E}">
        <p14:creationId xmlns:p14="http://schemas.microsoft.com/office/powerpoint/2010/main" val="269271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F2648935-9A1B-B847-A31D-7107F40EF9AD}"/>
              </a:ext>
            </a:extLst>
          </p:cNvPr>
          <p:cNvSpPr txBox="1"/>
          <p:nvPr/>
        </p:nvSpPr>
        <p:spPr>
          <a:xfrm>
            <a:off x="805597" y="3213556"/>
            <a:ext cx="545021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1E347F"/>
                </a:solidFill>
                <a:latin typeface="Montserrat" pitchFamily="2" charset="77"/>
              </a:rPr>
              <a:t>Image Management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71825-0947-4C40-BA18-1D92B21208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1874" y="1299861"/>
            <a:ext cx="4321873" cy="4258278"/>
          </a:xfrm>
        </p:spPr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1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52C2E-49CB-85B9-F457-8103AA472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Gallery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E134A-1ED6-E13C-3668-CED2ACD1DA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0C148-882E-C04C-06F7-2D2DE3422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488" y="2170310"/>
            <a:ext cx="4782217" cy="3353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935FFB-F9B0-5912-3B19-F732DE17177A}"/>
              </a:ext>
            </a:extLst>
          </p:cNvPr>
          <p:cNvSpPr txBox="1"/>
          <p:nvPr/>
        </p:nvSpPr>
        <p:spPr>
          <a:xfrm>
            <a:off x="990259" y="1783025"/>
            <a:ext cx="529590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E347F"/>
                </a:solidFill>
              </a:rPr>
              <a:t>Single Session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1E347F"/>
                </a:solidFill>
              </a:rPr>
              <a:t>Mult</a:t>
            </a:r>
            <a:r>
              <a:rPr lang="en-US">
                <a:solidFill>
                  <a:srgbClr val="1E347F"/>
                </a:solidFill>
              </a:rPr>
              <a:t>i Session </a:t>
            </a:r>
          </a:p>
        </p:txBody>
      </p:sp>
    </p:spTree>
    <p:extLst>
      <p:ext uri="{BB962C8B-B14F-4D97-AF65-F5344CB8AC3E}">
        <p14:creationId xmlns:p14="http://schemas.microsoft.com/office/powerpoint/2010/main" val="409854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56F34-D0A0-E8F0-2318-4004AF4913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>
                <a:solidFill>
                  <a:srgbClr val="1E347F"/>
                </a:solidFill>
              </a:rPr>
              <a:t>Intune Based</a:t>
            </a:r>
            <a:endParaRPr lang="en-US">
              <a:solidFill>
                <a:srgbClr val="1E347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05CCB-4452-3FF7-AE08-A4038A552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EC261F-C5D8-5391-B748-11C2F596F62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Master Image enrollment </a:t>
            </a:r>
            <a:r>
              <a:rPr lang="en-US" err="1">
                <a:solidFill>
                  <a:srgbClr val="1E347F"/>
                </a:solidFill>
              </a:rPr>
              <a:t>Entra</a:t>
            </a:r>
            <a:r>
              <a:rPr lang="en-US">
                <a:solidFill>
                  <a:srgbClr val="1E347F"/>
                </a:solidFill>
              </a:rPr>
              <a:t> ID / Intune</a:t>
            </a:r>
          </a:p>
          <a:p>
            <a:r>
              <a:rPr lang="en-US">
                <a:solidFill>
                  <a:srgbClr val="1E347F"/>
                </a:solidFill>
              </a:rPr>
              <a:t>Applications required, no other policies</a:t>
            </a:r>
          </a:p>
          <a:p>
            <a:r>
              <a:rPr lang="en-US" err="1">
                <a:solidFill>
                  <a:srgbClr val="1E347F"/>
                </a:solidFill>
              </a:rPr>
              <a:t>Dsregcmd</a:t>
            </a:r>
            <a:r>
              <a:rPr lang="en-US">
                <a:solidFill>
                  <a:srgbClr val="1E347F"/>
                </a:solidFill>
              </a:rPr>
              <a:t> /leave</a:t>
            </a:r>
          </a:p>
          <a:p>
            <a:r>
              <a:rPr lang="en-US">
                <a:solidFill>
                  <a:srgbClr val="1E347F"/>
                </a:solidFill>
              </a:rPr>
              <a:t>Remove Intune extensions and relevant keys</a:t>
            </a:r>
          </a:p>
          <a:p>
            <a:endParaRPr lang="en-US">
              <a:solidFill>
                <a:srgbClr val="1E347F"/>
              </a:solidFill>
            </a:endParaRPr>
          </a:p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5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94D186-43A7-5566-E353-3524BA204B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755" y="4482683"/>
            <a:ext cx="1551960" cy="146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3C0B5-A77A-3B83-1365-D21D9B365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53" y="403112"/>
            <a:ext cx="3360717" cy="240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icrosoft Intune Plan 1 Annual Payment Subscription License">
            <a:extLst>
              <a:ext uri="{FF2B5EF4-FFF2-40B4-BE49-F238E27FC236}">
                <a16:creationId xmlns:a16="http://schemas.microsoft.com/office/drawing/2014/main" id="{16408F30-3E24-E4FA-102D-D0B4E45A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670" y="1014247"/>
            <a:ext cx="1331355" cy="133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6A39B-AEF6-9A26-F865-4F23608E7BE2}"/>
              </a:ext>
            </a:extLst>
          </p:cNvPr>
          <p:cNvSpPr txBox="1"/>
          <p:nvPr/>
        </p:nvSpPr>
        <p:spPr>
          <a:xfrm>
            <a:off x="7392369" y="403112"/>
            <a:ext cx="194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Microsoft Intune</a:t>
            </a:r>
          </a:p>
        </p:txBody>
      </p:sp>
      <p:pic>
        <p:nvPicPr>
          <p:cNvPr id="9" name="Picture 4" descr="Free Azure Devops Logo Icon - Download in Flat Style">
            <a:extLst>
              <a:ext uri="{FF2B5EF4-FFF2-40B4-BE49-F238E27FC236}">
                <a16:creationId xmlns:a16="http://schemas.microsoft.com/office/drawing/2014/main" id="{5357832F-4195-2153-4CEA-4004F910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05" y="4352087"/>
            <a:ext cx="1125538" cy="112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rgutec Azure Repos - Visual Studio Marketplace">
            <a:extLst>
              <a:ext uri="{FF2B5EF4-FFF2-40B4-BE49-F238E27FC236}">
                <a16:creationId xmlns:a16="http://schemas.microsoft.com/office/drawing/2014/main" id="{D44B2F9C-2FC6-49CF-C715-3654111F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40" y="5065346"/>
            <a:ext cx="660739" cy="66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A735B7-0BD4-EB8D-4B70-4AE407BA1B3E}"/>
              </a:ext>
            </a:extLst>
          </p:cNvPr>
          <p:cNvCxnSpPr>
            <a:cxnSpLocks/>
          </p:cNvCxnSpPr>
          <p:nvPr/>
        </p:nvCxnSpPr>
        <p:spPr>
          <a:xfrm>
            <a:off x="2642277" y="5065346"/>
            <a:ext cx="1907951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BF3F96-49A0-70D8-0CA7-72EBE926152E}"/>
              </a:ext>
            </a:extLst>
          </p:cNvPr>
          <p:cNvCxnSpPr>
            <a:cxnSpLocks/>
          </p:cNvCxnSpPr>
          <p:nvPr/>
        </p:nvCxnSpPr>
        <p:spPr>
          <a:xfrm flipV="1">
            <a:off x="5725886" y="2253343"/>
            <a:ext cx="1230085" cy="189411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D707DC-EA8A-1944-17CB-9DD0FED2C2E8}"/>
              </a:ext>
            </a:extLst>
          </p:cNvPr>
          <p:cNvSpPr txBox="1"/>
          <p:nvPr/>
        </p:nvSpPr>
        <p:spPr>
          <a:xfrm>
            <a:off x="5386014" y="2777885"/>
            <a:ext cx="13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>
                <a:solidFill>
                  <a:srgbClr val="1E347F"/>
                </a:solidFill>
              </a:rPr>
              <a:t>Intune </a:t>
            </a:r>
            <a:r>
              <a:rPr lang="en-US" b="1">
                <a:solidFill>
                  <a:srgbClr val="1E347F"/>
                </a:solidFill>
              </a:rPr>
              <a:t>Enrollment</a:t>
            </a:r>
            <a:endParaRPr lang="en-NL" b="1">
              <a:solidFill>
                <a:srgbClr val="1E347F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0E37D3-F47E-5AB1-B88E-3F8E2CDC3B00}"/>
              </a:ext>
            </a:extLst>
          </p:cNvPr>
          <p:cNvCxnSpPr>
            <a:cxnSpLocks/>
          </p:cNvCxnSpPr>
          <p:nvPr/>
        </p:nvCxnSpPr>
        <p:spPr>
          <a:xfrm flipH="1">
            <a:off x="6210019" y="2437172"/>
            <a:ext cx="1085824" cy="171028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6DEA44-3A30-CEE8-09EF-C79CEDBE9F32}"/>
              </a:ext>
            </a:extLst>
          </p:cNvPr>
          <p:cNvSpPr txBox="1"/>
          <p:nvPr/>
        </p:nvSpPr>
        <p:spPr>
          <a:xfrm>
            <a:off x="7022119" y="2859934"/>
            <a:ext cx="141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>
                <a:solidFill>
                  <a:srgbClr val="1E347F"/>
                </a:solidFill>
              </a:rPr>
              <a:t>Applications</a:t>
            </a:r>
          </a:p>
          <a:p>
            <a:r>
              <a:rPr lang="en-NL" b="1">
                <a:solidFill>
                  <a:srgbClr val="1E347F"/>
                </a:solidFill>
              </a:rPr>
              <a:t>Pushed</a:t>
            </a:r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B24EA0E7-B81F-0381-729F-889D83888290}"/>
              </a:ext>
            </a:extLst>
          </p:cNvPr>
          <p:cNvSpPr/>
          <p:nvPr/>
        </p:nvSpPr>
        <p:spPr>
          <a:xfrm>
            <a:off x="5519707" y="2286198"/>
            <a:ext cx="2231572" cy="192186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1E347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685D2F-113E-49BC-F7FB-4B55A5BE753A}"/>
              </a:ext>
            </a:extLst>
          </p:cNvPr>
          <p:cNvSpPr txBox="1"/>
          <p:nvPr/>
        </p:nvSpPr>
        <p:spPr>
          <a:xfrm>
            <a:off x="7248232" y="3699040"/>
            <a:ext cx="141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>
                <a:solidFill>
                  <a:srgbClr val="1E347F"/>
                </a:solidFill>
              </a:rPr>
              <a:t>Disconnect</a:t>
            </a:r>
            <a:br>
              <a:rPr lang="en-NL" b="1">
                <a:solidFill>
                  <a:srgbClr val="1E347F"/>
                </a:solidFill>
              </a:rPr>
            </a:br>
            <a:r>
              <a:rPr lang="en-NL" b="1">
                <a:solidFill>
                  <a:srgbClr val="1E347F"/>
                </a:solidFill>
              </a:rPr>
              <a:t>Intune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6752E8-4132-639C-AA58-6FF89A7EC48C}"/>
              </a:ext>
            </a:extLst>
          </p:cNvPr>
          <p:cNvCxnSpPr>
            <a:cxnSpLocks/>
          </p:cNvCxnSpPr>
          <p:nvPr/>
        </p:nvCxnSpPr>
        <p:spPr>
          <a:xfrm>
            <a:off x="7248232" y="5065346"/>
            <a:ext cx="1907951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1F81A12-9F41-C3A7-9574-98988D249B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5170" y="4620403"/>
            <a:ext cx="912462" cy="912462"/>
          </a:xfrm>
          <a:prstGeom prst="rect">
            <a:avLst/>
          </a:prstGeom>
        </p:spPr>
      </p:pic>
      <p:sp>
        <p:nvSpPr>
          <p:cNvPr id="39" name="Multiply 38">
            <a:extLst>
              <a:ext uri="{FF2B5EF4-FFF2-40B4-BE49-F238E27FC236}">
                <a16:creationId xmlns:a16="http://schemas.microsoft.com/office/drawing/2014/main" id="{5339462B-D245-83B3-E661-830D1A92F00F}"/>
              </a:ext>
            </a:extLst>
          </p:cNvPr>
          <p:cNvSpPr/>
          <p:nvPr/>
        </p:nvSpPr>
        <p:spPr>
          <a:xfrm>
            <a:off x="4632167" y="4240914"/>
            <a:ext cx="2231572" cy="192186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1E347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2FF2CE-F5E6-5A39-3A40-D49FA2C74BF3}"/>
              </a:ext>
            </a:extLst>
          </p:cNvPr>
          <p:cNvSpPr txBox="1"/>
          <p:nvPr/>
        </p:nvSpPr>
        <p:spPr>
          <a:xfrm>
            <a:off x="6210019" y="5968701"/>
            <a:ext cx="141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>
                <a:solidFill>
                  <a:srgbClr val="1E347F"/>
                </a:solidFill>
              </a:rPr>
              <a:t>Remove</a:t>
            </a:r>
          </a:p>
          <a:p>
            <a:r>
              <a:rPr lang="en-NL" b="1">
                <a:solidFill>
                  <a:srgbClr val="1E347F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936694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35" grpId="0" animBg="1"/>
      <p:bldP spid="36" grpId="0"/>
      <p:bldP spid="36" grpId="1"/>
      <p:bldP spid="39" grpId="0" animBg="1"/>
      <p:bldP spid="41" grpId="0"/>
      <p:bldP spid="4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13589-9ED2-5D7A-D8E7-DCCF12CAC4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Custom image templates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48A67-2877-939D-309E-9BEED6859B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A9B79F-EC82-0CA3-79E6-749AB13C722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Built on Azure Image Builder</a:t>
            </a:r>
          </a:p>
          <a:p>
            <a:r>
              <a:rPr lang="en-US">
                <a:solidFill>
                  <a:srgbClr val="1E347F"/>
                </a:solidFill>
              </a:rPr>
              <a:t>Output:</a:t>
            </a:r>
          </a:p>
          <a:p>
            <a:pPr lvl="1"/>
            <a:r>
              <a:rPr lang="en-US">
                <a:solidFill>
                  <a:srgbClr val="1E347F"/>
                </a:solidFill>
              </a:rPr>
              <a:t>Managed Image</a:t>
            </a:r>
          </a:p>
          <a:p>
            <a:pPr lvl="1"/>
            <a:r>
              <a:rPr lang="en-US">
                <a:solidFill>
                  <a:srgbClr val="1E347F"/>
                </a:solidFill>
              </a:rPr>
              <a:t>Azure Compute Gallery</a:t>
            </a:r>
          </a:p>
          <a:p>
            <a:pPr lvl="1"/>
            <a:endParaRPr lang="en-US">
              <a:solidFill>
                <a:srgbClr val="1E347F"/>
              </a:solidFill>
            </a:endParaRPr>
          </a:p>
          <a:p>
            <a:endParaRPr lang="en-NL">
              <a:solidFill>
                <a:srgbClr val="1E347F"/>
              </a:solidFill>
            </a:endParaRPr>
          </a:p>
        </p:txBody>
      </p:sp>
      <p:pic>
        <p:nvPicPr>
          <p:cNvPr id="7" name="Picture 2" descr="thumbnail image 1 of blog post titled &#10; &#10; &#10;  &#10; &#10; &#10; &#10;    &#10;  &#10;   &#10;    &#10;      &#10;       Announcing the public preview of Azure Virtual Desktop Custom Image Templates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4C760BFB-8F19-44B1-C1D3-FC97EAF9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0" y="1825625"/>
            <a:ext cx="3752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2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004F5-7453-2F39-7150-BCF0715A6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Custom Image Templates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3C08C-D9FE-1AA6-4044-C780C0ABF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864A1-05A4-8859-7104-9DA88F50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1752565"/>
            <a:ext cx="8535591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5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AD7A7-F023-F8AD-BBD9-2C0D34564F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Built-in 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FDFBC-DBE1-EAEF-738B-EEA5DD78C6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Ready to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31E54-1D26-9B9E-8A69-56DEB021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565" y="390101"/>
            <a:ext cx="4077269" cy="60777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36D988-78CF-EAAE-01FC-8714BC1EA00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Built-in scripts</a:t>
            </a:r>
          </a:p>
          <a:p>
            <a:r>
              <a:rPr lang="en-US">
                <a:solidFill>
                  <a:srgbClr val="1E347F"/>
                </a:solidFill>
              </a:rPr>
              <a:t>Own custom scripts</a:t>
            </a:r>
          </a:p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8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AD7A7-F023-F8AD-BBD9-2C0D34564F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Custom scripts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FDFBC-DBE1-EAEF-738B-EEA5DD78C6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Create your own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36D988-78CF-EAAE-01FC-8714BC1EA00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1402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Must be publicly available</a:t>
            </a:r>
          </a:p>
          <a:p>
            <a:r>
              <a:rPr lang="en-US">
                <a:solidFill>
                  <a:srgbClr val="1E347F"/>
                </a:solidFill>
              </a:rPr>
              <a:t>Or via Managed System Identity to Storage Account</a:t>
            </a:r>
          </a:p>
          <a:p>
            <a:endParaRPr lang="en-NL">
              <a:solidFill>
                <a:srgbClr val="1E347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19CE4-FA92-DB18-94BA-12CD791C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838" y="2233612"/>
            <a:ext cx="54578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367006" y="2929703"/>
            <a:ext cx="3540581" cy="631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667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Consultant/Architect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62570" y="2113585"/>
            <a:ext cx="52657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54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Niels</a:t>
            </a:r>
          </a:p>
          <a:p>
            <a:r>
              <a:rPr lang="en-US" sz="5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Kok</a:t>
            </a:r>
          </a:p>
        </p:txBody>
      </p:sp>
      <p:sp>
        <p:nvSpPr>
          <p:cNvPr id="13" name="Oval 12"/>
          <p:cNvSpPr/>
          <p:nvPr/>
        </p:nvSpPr>
        <p:spPr>
          <a:xfrm>
            <a:off x="3366349" y="911941"/>
            <a:ext cx="1658883" cy="1658883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8162834" y="1516326"/>
            <a:ext cx="225057" cy="225057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2" name="Rounded Rectangle 4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onut 21"/>
          <p:cNvSpPr/>
          <p:nvPr/>
        </p:nvSpPr>
        <p:spPr>
          <a:xfrm rot="10800000">
            <a:off x="4096215" y="484059"/>
            <a:ext cx="138007" cy="138007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nut 22"/>
          <p:cNvSpPr/>
          <p:nvPr/>
        </p:nvSpPr>
        <p:spPr>
          <a:xfrm rot="10800000">
            <a:off x="3428066" y="4374907"/>
            <a:ext cx="266084" cy="266084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954422" y="999186"/>
            <a:ext cx="133081" cy="133081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0" name="Rounded Rectangle 3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Donut 24"/>
          <p:cNvSpPr/>
          <p:nvPr/>
        </p:nvSpPr>
        <p:spPr>
          <a:xfrm rot="10800000">
            <a:off x="6611031" y="5542162"/>
            <a:ext cx="362365" cy="362365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6973396" y="2073762"/>
            <a:ext cx="249581" cy="24958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8462570" y="5042304"/>
            <a:ext cx="225057" cy="225057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6" name="Rounded Rectangle 3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Donut 27"/>
          <p:cNvSpPr/>
          <p:nvPr/>
        </p:nvSpPr>
        <p:spPr>
          <a:xfrm rot="10800000">
            <a:off x="7786367" y="5400443"/>
            <a:ext cx="138007" cy="138007"/>
          </a:xfrm>
          <a:prstGeom prst="donut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/>
          <p:cNvSpPr/>
          <p:nvPr/>
        </p:nvSpPr>
        <p:spPr>
          <a:xfrm rot="10800000">
            <a:off x="2493077" y="1956734"/>
            <a:ext cx="266084" cy="26608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nut 31"/>
          <p:cNvSpPr/>
          <p:nvPr/>
        </p:nvSpPr>
        <p:spPr>
          <a:xfrm rot="10800000">
            <a:off x="8790562" y="2241334"/>
            <a:ext cx="138007" cy="138007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 rot="10800000">
            <a:off x="4129250" y="5267361"/>
            <a:ext cx="133081" cy="13308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78457C8-E1D8-8742-6782-A941A9D9F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6639" y="1369180"/>
            <a:ext cx="558304" cy="74440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FDCA1-3D63-488C-3736-6FA298B30E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7" descr="A person in a suit&#10;&#10;Description automatically generated">
            <a:extLst>
              <a:ext uri="{FF2B5EF4-FFF2-40B4-BE49-F238E27FC236}">
                <a16:creationId xmlns:a16="http://schemas.microsoft.com/office/drawing/2014/main" id="{FB584466-3B6F-6592-5CA9-116FBDD021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b="5760"/>
          <a:stretch>
            <a:fillRect/>
          </a:stretch>
        </p:blipFill>
        <p:spPr>
          <a:xfrm>
            <a:off x="4085019" y="1274385"/>
            <a:ext cx="4066749" cy="4088435"/>
          </a:xfrm>
          <a:custGeom>
            <a:avLst/>
            <a:gdLst>
              <a:gd name="connsiteX0" fmla="*/ 1271847 w 2543694"/>
              <a:gd name="connsiteY0" fmla="*/ 0 h 2543694"/>
              <a:gd name="connsiteX1" fmla="*/ 2543694 w 2543694"/>
              <a:gd name="connsiteY1" fmla="*/ 1271847 h 2543694"/>
              <a:gd name="connsiteX2" fmla="*/ 1271847 w 2543694"/>
              <a:gd name="connsiteY2" fmla="*/ 2543694 h 2543694"/>
              <a:gd name="connsiteX3" fmla="*/ 0 w 2543694"/>
              <a:gd name="connsiteY3" fmla="*/ 1271847 h 2543694"/>
              <a:gd name="connsiteX4" fmla="*/ 1271847 w 2543694"/>
              <a:gd name="connsiteY4" fmla="*/ 0 h 254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694" h="2543694">
                <a:moveTo>
                  <a:pt x="1271847" y="0"/>
                </a:moveTo>
                <a:cubicBezTo>
                  <a:pt x="1974269" y="0"/>
                  <a:pt x="2543694" y="569425"/>
                  <a:pt x="2543694" y="1271847"/>
                </a:cubicBezTo>
                <a:cubicBezTo>
                  <a:pt x="2543694" y="1974269"/>
                  <a:pt x="1974269" y="2543694"/>
                  <a:pt x="1271847" y="2543694"/>
                </a:cubicBezTo>
                <a:cubicBezTo>
                  <a:pt x="569425" y="2543694"/>
                  <a:pt x="0" y="1974269"/>
                  <a:pt x="0" y="1271847"/>
                </a:cubicBezTo>
                <a:cubicBezTo>
                  <a:pt x="0" y="569425"/>
                  <a:pt x="569425" y="0"/>
                  <a:pt x="127184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036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FACB78-5AB8-B79B-DDBC-90D4601710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Packer via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B81F4-EAA8-9C60-ECD2-DCC760789E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C1ACD-B827-F5F3-5865-8FD6FD3A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168" y="4627683"/>
            <a:ext cx="787147" cy="7871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2E811F-38C8-B427-7522-FE09819F2668}"/>
              </a:ext>
            </a:extLst>
          </p:cNvPr>
          <p:cNvCxnSpPr/>
          <p:nvPr/>
        </p:nvCxnSpPr>
        <p:spPr>
          <a:xfrm>
            <a:off x="6799312" y="5009087"/>
            <a:ext cx="1376979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DE407-687E-52B5-50C4-622EACB18D1D}"/>
              </a:ext>
            </a:extLst>
          </p:cNvPr>
          <p:cNvCxnSpPr/>
          <p:nvPr/>
        </p:nvCxnSpPr>
        <p:spPr>
          <a:xfrm>
            <a:off x="3486943" y="5007141"/>
            <a:ext cx="1376979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F122A3A-E935-D6B7-0C4B-88D5B0C24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733" y="3067887"/>
            <a:ext cx="624015" cy="62401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BB2703-D44B-D209-6792-32503D3D9718}"/>
              </a:ext>
            </a:extLst>
          </p:cNvPr>
          <p:cNvCxnSpPr>
            <a:cxnSpLocks/>
          </p:cNvCxnSpPr>
          <p:nvPr/>
        </p:nvCxnSpPr>
        <p:spPr>
          <a:xfrm flipV="1">
            <a:off x="5791200" y="3870829"/>
            <a:ext cx="0" cy="54977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80481A-7DE8-E6A4-6FC7-C164381BF785}"/>
              </a:ext>
            </a:extLst>
          </p:cNvPr>
          <p:cNvCxnSpPr/>
          <p:nvPr/>
        </p:nvCxnSpPr>
        <p:spPr>
          <a:xfrm>
            <a:off x="3486943" y="4724071"/>
            <a:ext cx="137697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29FF39-0716-3F6F-A7A5-743EBBBA3AD4}"/>
              </a:ext>
            </a:extLst>
          </p:cNvPr>
          <p:cNvCxnSpPr>
            <a:cxnSpLocks/>
          </p:cNvCxnSpPr>
          <p:nvPr/>
        </p:nvCxnSpPr>
        <p:spPr>
          <a:xfrm>
            <a:off x="6016904" y="3914346"/>
            <a:ext cx="0" cy="5062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B844526-E5EA-BB55-998D-90C4BCE2D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095" y="4709345"/>
            <a:ext cx="838200" cy="8191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909C38-B02D-6CBF-E4FE-AEBB7733F317}"/>
              </a:ext>
            </a:extLst>
          </p:cNvPr>
          <p:cNvCxnSpPr>
            <a:cxnSpLocks/>
          </p:cNvCxnSpPr>
          <p:nvPr/>
        </p:nvCxnSpPr>
        <p:spPr>
          <a:xfrm>
            <a:off x="2360921" y="3631275"/>
            <a:ext cx="0" cy="90336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Microsoft Azure Marketplace">
            <a:extLst>
              <a:ext uri="{FF2B5EF4-FFF2-40B4-BE49-F238E27FC236}">
                <a16:creationId xmlns:a16="http://schemas.microsoft.com/office/drawing/2014/main" id="{9FFF37DC-B30D-19A0-4255-0BA1C653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01" y="4587405"/>
            <a:ext cx="1584176" cy="8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9B4149-4EFA-1CEB-BE5C-05A3EA1EA1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957" y="4587405"/>
            <a:ext cx="912462" cy="912462"/>
          </a:xfrm>
          <a:prstGeom prst="rect">
            <a:avLst/>
          </a:prstGeom>
        </p:spPr>
      </p:pic>
      <p:sp>
        <p:nvSpPr>
          <p:cNvPr id="19" name="Multiplication Sign 35">
            <a:extLst>
              <a:ext uri="{FF2B5EF4-FFF2-40B4-BE49-F238E27FC236}">
                <a16:creationId xmlns:a16="http://schemas.microsoft.com/office/drawing/2014/main" id="{5620941D-B821-C97A-7C30-8D03DDB13E50}"/>
              </a:ext>
            </a:extLst>
          </p:cNvPr>
          <p:cNvSpPr/>
          <p:nvPr/>
        </p:nvSpPr>
        <p:spPr>
          <a:xfrm>
            <a:off x="5503168" y="4458487"/>
            <a:ext cx="936092" cy="1125537"/>
          </a:xfrm>
          <a:prstGeom prst="mathMultiply">
            <a:avLst/>
          </a:prstGeom>
          <a:solidFill>
            <a:srgbClr val="FF4A38"/>
          </a:solidFill>
          <a:ln>
            <a:solidFill>
              <a:srgbClr val="F214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1E347F"/>
              </a:solidFill>
            </a:endParaRPr>
          </a:p>
        </p:txBody>
      </p:sp>
      <p:pic>
        <p:nvPicPr>
          <p:cNvPr id="2052" name="Picture 4" descr="Free Azure Devops Logo Icon - Download in Flat Style">
            <a:extLst>
              <a:ext uri="{FF2B5EF4-FFF2-40B4-BE49-F238E27FC236}">
                <a16:creationId xmlns:a16="http://schemas.microsoft.com/office/drawing/2014/main" id="{A42A044F-6840-9CCA-CABE-775656F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790" y="2124528"/>
            <a:ext cx="1125538" cy="112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gutec Azure Repos - Visual Studio Marketplace">
            <a:extLst>
              <a:ext uri="{FF2B5EF4-FFF2-40B4-BE49-F238E27FC236}">
                <a16:creationId xmlns:a16="http://schemas.microsoft.com/office/drawing/2014/main" id="{1D2023DB-27E1-4741-2057-7DDD27BC1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25" y="2837787"/>
            <a:ext cx="660739" cy="66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24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6918A-BD24-C16D-5B24-D14414A81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0D606-11DA-52D3-6009-687E68B944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8AC004-CB44-784C-4DB4-C02F0FC2D14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Golden Image cannot be </a:t>
            </a:r>
            <a:r>
              <a:rPr lang="en-US" err="1">
                <a:solidFill>
                  <a:srgbClr val="1E347F"/>
                </a:solidFill>
              </a:rPr>
              <a:t>Entra</a:t>
            </a:r>
            <a:r>
              <a:rPr lang="en-US">
                <a:solidFill>
                  <a:srgbClr val="1E347F"/>
                </a:solidFill>
              </a:rPr>
              <a:t> ID joined</a:t>
            </a:r>
          </a:p>
          <a:p>
            <a:r>
              <a:rPr lang="en-US">
                <a:solidFill>
                  <a:srgbClr val="1E347F"/>
                </a:solidFill>
              </a:rPr>
              <a:t>Golden Image cannot be Intune enrolled</a:t>
            </a:r>
          </a:p>
          <a:p>
            <a:r>
              <a:rPr lang="en-US">
                <a:solidFill>
                  <a:srgbClr val="1E347F"/>
                </a:solidFill>
              </a:rPr>
              <a:t>Defender for Endpoint not onboarded</a:t>
            </a:r>
          </a:p>
          <a:p>
            <a:endParaRPr lang="en-US">
              <a:solidFill>
                <a:srgbClr val="1E347F"/>
              </a:solidFill>
            </a:endParaRPr>
          </a:p>
          <a:p>
            <a:pPr lvl="1"/>
            <a:endParaRPr lang="en-US">
              <a:solidFill>
                <a:srgbClr val="1E347F"/>
              </a:solidFill>
            </a:endParaRPr>
          </a:p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F2648935-9A1B-B847-A31D-7107F40EF9AD}"/>
              </a:ext>
            </a:extLst>
          </p:cNvPr>
          <p:cNvSpPr txBox="1"/>
          <p:nvPr/>
        </p:nvSpPr>
        <p:spPr>
          <a:xfrm>
            <a:off x="624844" y="3224188"/>
            <a:ext cx="575638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1E347F"/>
                </a:solidFill>
                <a:latin typeface="Montserrat" pitchFamily="2" charset="77"/>
              </a:rPr>
              <a:t>App Attach (Preview)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71825-0947-4C40-BA18-1D92B21208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1874" y="1299861"/>
            <a:ext cx="4321873" cy="4258278"/>
          </a:xfrm>
        </p:spPr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7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2B7C0A-4ECF-1801-D1D6-9114FB23F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MSIX app attach vs App attach</a:t>
            </a:r>
          </a:p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3F155-8A4A-DF0D-1E37-553BBD43FE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9C00A7-0388-F5E6-1AEC-5F7E263D20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Where: Any application can be applied to any session host</a:t>
            </a: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Who: Applications are now only shown to the people you choose</a:t>
            </a: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Update: You can update an application without interrupting</a:t>
            </a: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Format: MSIX, </a:t>
            </a:r>
            <a:r>
              <a:rPr lang="en-US" err="1">
                <a:solidFill>
                  <a:srgbClr val="1E347F"/>
                </a:solidFill>
              </a:rPr>
              <a:t>AppX</a:t>
            </a:r>
            <a:r>
              <a:rPr lang="en-US">
                <a:solidFill>
                  <a:srgbClr val="1E347F"/>
                </a:solidFill>
              </a:rPr>
              <a:t> or bundle format</a:t>
            </a: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Modify: All scenarios support</a:t>
            </a: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Identity: Support for </a:t>
            </a:r>
            <a:r>
              <a:rPr lang="en-US" err="1">
                <a:solidFill>
                  <a:srgbClr val="1E347F"/>
                </a:solidFill>
              </a:rPr>
              <a:t>Entra</a:t>
            </a:r>
            <a:r>
              <a:rPr lang="en-US">
                <a:solidFill>
                  <a:srgbClr val="1E347F"/>
                </a:solidFill>
              </a:rPr>
              <a:t> ID join!</a:t>
            </a:r>
          </a:p>
          <a:p>
            <a:pPr lvl="1"/>
            <a:endParaRPr lang="en-US">
              <a:solidFill>
                <a:srgbClr val="1E347F"/>
              </a:solidFill>
            </a:endParaRPr>
          </a:p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0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D810F7-3ACD-2167-D93D-A3E5EE58F6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Support for Microsoft </a:t>
            </a:r>
            <a:r>
              <a:rPr lang="en-US" err="1">
                <a:solidFill>
                  <a:srgbClr val="1E347F"/>
                </a:solidFill>
              </a:rPr>
              <a:t>Entra</a:t>
            </a:r>
            <a:r>
              <a:rPr lang="en-US">
                <a:solidFill>
                  <a:srgbClr val="1E347F"/>
                </a:solidFill>
              </a:rPr>
              <a:t> 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69D5-3AF2-4AA5-280D-2BC90A227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D18577-D248-423E-DBAF-519FAC94749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Azure Files with Microsoft </a:t>
            </a:r>
            <a:r>
              <a:rPr lang="en-US" err="1">
                <a:solidFill>
                  <a:srgbClr val="1E347F"/>
                </a:solidFill>
              </a:rPr>
              <a:t>Entra</a:t>
            </a:r>
            <a:r>
              <a:rPr lang="en-US">
                <a:solidFill>
                  <a:srgbClr val="1E347F"/>
                </a:solidFill>
              </a:rPr>
              <a:t> ID joined session hosts</a:t>
            </a: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r>
              <a:rPr lang="en-US">
                <a:solidFill>
                  <a:srgbClr val="1E347F"/>
                </a:solidFill>
              </a:rPr>
              <a:t>Reader and Data Access Azure role to:</a:t>
            </a:r>
          </a:p>
          <a:p>
            <a:pPr lvl="1"/>
            <a:r>
              <a:rPr lang="en-US">
                <a:solidFill>
                  <a:srgbClr val="1E347F"/>
                </a:solidFill>
              </a:rPr>
              <a:t>Azure Virtual Desktop</a:t>
            </a:r>
          </a:p>
          <a:p>
            <a:pPr lvl="1"/>
            <a:r>
              <a:rPr lang="en-US">
                <a:solidFill>
                  <a:srgbClr val="1E347F"/>
                </a:solidFill>
              </a:rPr>
              <a:t>Azure Virtual Desktop ARM Provider</a:t>
            </a:r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6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1E11DC-02B3-1093-40F1-1CF9575490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App Attach (Preview)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072B6-1DB5-BD14-EAEE-6DC215822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98168-1D3D-D645-D6A3-8760FE3C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78" y="1429212"/>
            <a:ext cx="100107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496B74-E560-7B02-2915-ABF5859655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Updating App Attach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66BBD-7406-034B-9578-94CA2EBC30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86BF5-F419-C580-B9A9-53A2AF00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68" y="1517702"/>
            <a:ext cx="7410450" cy="4124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9A7744-E0DD-59D5-AE67-FA93016070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277920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Multiple versions at the same time</a:t>
            </a:r>
          </a:p>
          <a:p>
            <a:r>
              <a:rPr lang="en-US">
                <a:solidFill>
                  <a:srgbClr val="1E347F"/>
                </a:solidFill>
              </a:rPr>
              <a:t>Update package without user </a:t>
            </a:r>
            <a:r>
              <a:rPr lang="en-US" err="1">
                <a:solidFill>
                  <a:srgbClr val="1E347F"/>
                </a:solidFill>
              </a:rPr>
              <a:t>interuption</a:t>
            </a:r>
            <a:endParaRPr lang="en-US">
              <a:solidFill>
                <a:srgbClr val="1E347F"/>
              </a:solidFill>
            </a:endParaRPr>
          </a:p>
          <a:p>
            <a:endParaRPr lang="en-US">
              <a:solidFill>
                <a:srgbClr val="1E347F"/>
              </a:solidFill>
            </a:endParaRPr>
          </a:p>
          <a:p>
            <a:pPr lvl="1"/>
            <a:endParaRPr lang="en-US">
              <a:solidFill>
                <a:srgbClr val="1E347F"/>
              </a:solidFill>
            </a:endParaRPr>
          </a:p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F2648935-9A1B-B847-A31D-7107F40EF9AD}"/>
              </a:ext>
            </a:extLst>
          </p:cNvPr>
          <p:cNvSpPr txBox="1"/>
          <p:nvPr/>
        </p:nvSpPr>
        <p:spPr>
          <a:xfrm>
            <a:off x="805597" y="3213556"/>
            <a:ext cx="436497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1E347F"/>
                </a:solidFill>
                <a:latin typeface="Montserrat" pitchFamily="2" charset="77"/>
              </a:rPr>
              <a:t>Profile solutions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71825-0947-4C40-BA18-1D92B21208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1874" y="1299861"/>
            <a:ext cx="4321873" cy="4258278"/>
          </a:xfrm>
        </p:spPr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D8F84-202E-61F2-6753-600B19FD55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  <a:cs typeface="Calibri Light"/>
              </a:rPr>
              <a:t>Profile Management with </a:t>
            </a:r>
            <a:r>
              <a:rPr lang="en-US" err="1">
                <a:solidFill>
                  <a:srgbClr val="1E347F"/>
                </a:solidFill>
                <a:cs typeface="Calibri Light"/>
              </a:rPr>
              <a:t>FSLogix</a:t>
            </a:r>
            <a:endParaRPr lang="en-US">
              <a:solidFill>
                <a:srgbClr val="1E347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680AB-2F1B-6178-28BC-EAA4ADC1A0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B39768-C971-A531-3924-C8DA294524F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1E347F"/>
              </a:solidFill>
            </a:endParaRPr>
          </a:p>
          <a:p>
            <a:r>
              <a:rPr lang="en-US" err="1">
                <a:solidFill>
                  <a:srgbClr val="1E347F"/>
                </a:solidFill>
              </a:rPr>
              <a:t>FSLogix</a:t>
            </a:r>
            <a:r>
              <a:rPr lang="en-US">
                <a:solidFill>
                  <a:srgbClr val="1E347F"/>
                </a:solidFill>
              </a:rPr>
              <a:t> deployment types</a:t>
            </a:r>
          </a:p>
          <a:p>
            <a:endParaRPr lang="en-US">
              <a:solidFill>
                <a:srgbClr val="1E347F"/>
              </a:solidFill>
              <a:cs typeface="Calibri"/>
            </a:endParaRPr>
          </a:p>
          <a:p>
            <a:r>
              <a:rPr lang="en-US">
                <a:solidFill>
                  <a:srgbClr val="1E347F"/>
                </a:solidFill>
              </a:rPr>
              <a:t>Configuration</a:t>
            </a:r>
            <a:endParaRPr lang="en-US">
              <a:solidFill>
                <a:srgbClr val="1E347F"/>
              </a:solidFill>
              <a:cs typeface="Calibri"/>
            </a:endParaRPr>
          </a:p>
          <a:p>
            <a:endParaRPr lang="en-US">
              <a:solidFill>
                <a:srgbClr val="1E347F"/>
              </a:solidFill>
              <a:cs typeface="Calibri"/>
            </a:endParaRPr>
          </a:p>
          <a:p>
            <a:r>
              <a:rPr lang="en-US">
                <a:solidFill>
                  <a:srgbClr val="1E347F"/>
                </a:solidFill>
                <a:cs typeface="Calibri"/>
              </a:rPr>
              <a:t>Applied immediately after deploying or?</a:t>
            </a:r>
          </a:p>
          <a:p>
            <a:endParaRPr lang="en-US">
              <a:solidFill>
                <a:srgbClr val="1E347F"/>
              </a:solidFill>
              <a:cs typeface="Calibri"/>
            </a:endParaRPr>
          </a:p>
          <a:p>
            <a:endParaRPr lang="en-US">
              <a:solidFill>
                <a:srgbClr val="1E347F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E347F"/>
              </a:solidFill>
              <a:cs typeface="Calibri"/>
            </a:endParaRPr>
          </a:p>
          <a:p>
            <a:endParaRPr lang="en-US">
              <a:solidFill>
                <a:srgbClr val="1E347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98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A747AFA-97BB-5063-ECBD-CC4CD2E9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43" y="4262413"/>
            <a:ext cx="140509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7B43E-D381-F992-7450-0AF69FF2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38" y="0"/>
            <a:ext cx="5257285" cy="32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icrosoft Intune Plan 1 Annual Payment Subscription License">
            <a:extLst>
              <a:ext uri="{FF2B5EF4-FFF2-40B4-BE49-F238E27FC236}">
                <a16:creationId xmlns:a16="http://schemas.microsoft.com/office/drawing/2014/main" id="{5362DBBD-2E59-49B4-C170-32AF930D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19" y="766738"/>
            <a:ext cx="1331355" cy="133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3078CF-B1DA-EF64-DB8D-67C21CBD13D3}"/>
              </a:ext>
            </a:extLst>
          </p:cNvPr>
          <p:cNvSpPr txBox="1"/>
          <p:nvPr/>
        </p:nvSpPr>
        <p:spPr>
          <a:xfrm>
            <a:off x="4359579" y="5215141"/>
            <a:ext cx="31864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L">
                <a:ln>
                  <a:solidFill>
                    <a:srgbClr val="92D050"/>
                  </a:solidFill>
                </a:ln>
                <a:solidFill>
                  <a:srgbClr val="1E347F"/>
                </a:solidFill>
              </a:rPr>
              <a:t>Access via Storage Account Key</a:t>
            </a:r>
          </a:p>
        </p:txBody>
      </p:sp>
      <p:pic>
        <p:nvPicPr>
          <p:cNvPr id="1026" name="Picture 2" descr="Microsoft Entra ID Logo PNG Vector (SVG) Free Download">
            <a:extLst>
              <a:ext uri="{FF2B5EF4-FFF2-40B4-BE49-F238E27FC236}">
                <a16:creationId xmlns:a16="http://schemas.microsoft.com/office/drawing/2014/main" id="{377608F1-8401-54B8-4F9F-6B1C12BB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174" y="1609089"/>
            <a:ext cx="928754" cy="82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Storage Account - Blob - Overview (O11) | OutSystems">
            <a:extLst>
              <a:ext uri="{FF2B5EF4-FFF2-40B4-BE49-F238E27FC236}">
                <a16:creationId xmlns:a16="http://schemas.microsoft.com/office/drawing/2014/main" id="{BEF7FF5B-89EC-A6E0-80AB-B63AC5D9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22" y="4226367"/>
            <a:ext cx="1361610" cy="13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4C5729-18D9-FAB3-4BB7-F10BEE6C3AD1}"/>
              </a:ext>
            </a:extLst>
          </p:cNvPr>
          <p:cNvSpPr txBox="1"/>
          <p:nvPr/>
        </p:nvSpPr>
        <p:spPr>
          <a:xfrm>
            <a:off x="8701149" y="5497315"/>
            <a:ext cx="1946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Storage Account</a:t>
            </a:r>
          </a:p>
          <a:p>
            <a:r>
              <a:rPr lang="en-NL">
                <a:solidFill>
                  <a:srgbClr val="1E347F"/>
                </a:solidFill>
              </a:rPr>
              <a:t>FS Logix FileShare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67ABFF-7B4E-5BC4-5FEF-E7E8696CF2D0}"/>
              </a:ext>
            </a:extLst>
          </p:cNvPr>
          <p:cNvCxnSpPr/>
          <p:nvPr/>
        </p:nvCxnSpPr>
        <p:spPr>
          <a:xfrm>
            <a:off x="3443864" y="5168863"/>
            <a:ext cx="5257285" cy="0"/>
          </a:xfrm>
          <a:prstGeom prst="straightConnector1">
            <a:avLst/>
          </a:prstGeom>
          <a:ln w="5715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1378B5-7004-C953-81E7-5D4C4137FAE6}"/>
              </a:ext>
            </a:extLst>
          </p:cNvPr>
          <p:cNvSpPr txBox="1"/>
          <p:nvPr/>
        </p:nvSpPr>
        <p:spPr>
          <a:xfrm>
            <a:off x="1903743" y="5778278"/>
            <a:ext cx="14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AVD Devices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B3174B-05B8-B53D-D684-7C2CD8AA305D}"/>
              </a:ext>
            </a:extLst>
          </p:cNvPr>
          <p:cNvCxnSpPr>
            <a:cxnSpLocks/>
          </p:cNvCxnSpPr>
          <p:nvPr/>
        </p:nvCxnSpPr>
        <p:spPr>
          <a:xfrm flipV="1">
            <a:off x="2699133" y="1689136"/>
            <a:ext cx="2137272" cy="2537231"/>
          </a:xfrm>
          <a:prstGeom prst="straightConnector1">
            <a:avLst/>
          </a:prstGeom>
          <a:ln w="57150">
            <a:solidFill>
              <a:srgbClr val="00B0F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A2B545-B1DD-0772-D56F-028B670B8723}"/>
              </a:ext>
            </a:extLst>
          </p:cNvPr>
          <p:cNvSpPr txBox="1"/>
          <p:nvPr/>
        </p:nvSpPr>
        <p:spPr>
          <a:xfrm>
            <a:off x="2545005" y="2423891"/>
            <a:ext cx="122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Managed By Intune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FF6E14-9A01-5B5D-9157-FB043F2D3554}"/>
              </a:ext>
            </a:extLst>
          </p:cNvPr>
          <p:cNvCxnSpPr>
            <a:cxnSpLocks/>
          </p:cNvCxnSpPr>
          <p:nvPr/>
        </p:nvCxnSpPr>
        <p:spPr>
          <a:xfrm flipV="1">
            <a:off x="3093661" y="2288394"/>
            <a:ext cx="2858799" cy="2180966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3DE8FD-3F8E-EE82-68AC-CF9C5FC93843}"/>
              </a:ext>
            </a:extLst>
          </p:cNvPr>
          <p:cNvSpPr txBox="1"/>
          <p:nvPr/>
        </p:nvSpPr>
        <p:spPr>
          <a:xfrm>
            <a:off x="4836405" y="3190125"/>
            <a:ext cx="188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Authentication</a:t>
            </a:r>
          </a:p>
          <a:p>
            <a:r>
              <a:rPr lang="en-NL">
                <a:solidFill>
                  <a:srgbClr val="1E347F"/>
                </a:solidFill>
              </a:rPr>
              <a:t>Cloud Only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BFC270-D79A-4B79-54A6-BD0A7CF6491E}"/>
              </a:ext>
            </a:extLst>
          </p:cNvPr>
          <p:cNvSpPr txBox="1"/>
          <p:nvPr/>
        </p:nvSpPr>
        <p:spPr>
          <a:xfrm>
            <a:off x="5234496" y="720461"/>
            <a:ext cx="14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Intune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46AD89-A479-BA74-E094-87C1F30796B6}"/>
              </a:ext>
            </a:extLst>
          </p:cNvPr>
          <p:cNvSpPr txBox="1"/>
          <p:nvPr/>
        </p:nvSpPr>
        <p:spPr>
          <a:xfrm>
            <a:off x="6570294" y="1424423"/>
            <a:ext cx="14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Entra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AD321C-94A7-F2AC-0FD3-36F8A66084B6}"/>
              </a:ext>
            </a:extLst>
          </p:cNvPr>
          <p:cNvSpPr txBox="1"/>
          <p:nvPr/>
        </p:nvSpPr>
        <p:spPr>
          <a:xfrm>
            <a:off x="7810532" y="391188"/>
            <a:ext cx="16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Microsoft 365</a:t>
            </a:r>
          </a:p>
          <a:p>
            <a:r>
              <a:rPr lang="en-NL">
                <a:solidFill>
                  <a:srgbClr val="1E347F"/>
                </a:solidFill>
              </a:rPr>
              <a:t>Services</a:t>
            </a:r>
          </a:p>
        </p:txBody>
      </p:sp>
      <p:sp>
        <p:nvSpPr>
          <p:cNvPr id="27" name="Process 26">
            <a:extLst>
              <a:ext uri="{FF2B5EF4-FFF2-40B4-BE49-F238E27FC236}">
                <a16:creationId xmlns:a16="http://schemas.microsoft.com/office/drawing/2014/main" id="{49661531-A3E5-82D0-7B4F-995C15AC7BEF}"/>
              </a:ext>
            </a:extLst>
          </p:cNvPr>
          <p:cNvSpPr/>
          <p:nvPr/>
        </p:nvSpPr>
        <p:spPr>
          <a:xfrm>
            <a:off x="1239476" y="3876426"/>
            <a:ext cx="2528401" cy="2480295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1E347F"/>
              </a:solidFill>
            </a:endParaRPr>
          </a:p>
        </p:txBody>
      </p:sp>
      <p:sp>
        <p:nvSpPr>
          <p:cNvPr id="28" name="Process 27">
            <a:extLst>
              <a:ext uri="{FF2B5EF4-FFF2-40B4-BE49-F238E27FC236}">
                <a16:creationId xmlns:a16="http://schemas.microsoft.com/office/drawing/2014/main" id="{BAA62F0D-A3EE-534E-479E-17327E2FC802}"/>
              </a:ext>
            </a:extLst>
          </p:cNvPr>
          <p:cNvSpPr/>
          <p:nvPr/>
        </p:nvSpPr>
        <p:spPr>
          <a:xfrm>
            <a:off x="8424709" y="3876425"/>
            <a:ext cx="2528401" cy="2480295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1E347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912082-20B8-F27C-7956-3E666F89736E}"/>
              </a:ext>
            </a:extLst>
          </p:cNvPr>
          <p:cNvSpPr txBox="1"/>
          <p:nvPr/>
        </p:nvSpPr>
        <p:spPr>
          <a:xfrm>
            <a:off x="395587" y="289684"/>
            <a:ext cx="2391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b="1">
                <a:solidFill>
                  <a:srgbClr val="1E347F"/>
                </a:solidFill>
              </a:rPr>
              <a:t>FSLogix Cloud Only Users</a:t>
            </a:r>
          </a:p>
        </p:txBody>
      </p:sp>
    </p:spTree>
    <p:extLst>
      <p:ext uri="{BB962C8B-B14F-4D97-AF65-F5344CB8AC3E}">
        <p14:creationId xmlns:p14="http://schemas.microsoft.com/office/powerpoint/2010/main" val="899441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90C4BD8-511F-2422-C385-15CFE5B07A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7007" y="2929703"/>
            <a:ext cx="2994476" cy="186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667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(Cloud) Consultant @ Brainpulse IT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60218" y="2514206"/>
            <a:ext cx="5265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Stefan</a:t>
            </a:r>
          </a:p>
          <a:p>
            <a:r>
              <a:rPr lang="en-US" sz="54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Dingemanse</a:t>
            </a:r>
          </a:p>
        </p:txBody>
      </p:sp>
      <p:sp>
        <p:nvSpPr>
          <p:cNvPr id="13" name="Oval 12"/>
          <p:cNvSpPr/>
          <p:nvPr/>
        </p:nvSpPr>
        <p:spPr>
          <a:xfrm>
            <a:off x="3366349" y="911941"/>
            <a:ext cx="1658883" cy="1658883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8162834" y="1516326"/>
            <a:ext cx="225057" cy="225057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2" name="Rounded Rectangle 4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onut 21"/>
          <p:cNvSpPr/>
          <p:nvPr/>
        </p:nvSpPr>
        <p:spPr>
          <a:xfrm rot="10800000">
            <a:off x="4096215" y="484059"/>
            <a:ext cx="138007" cy="138007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nut 22"/>
          <p:cNvSpPr/>
          <p:nvPr/>
        </p:nvSpPr>
        <p:spPr>
          <a:xfrm rot="10800000">
            <a:off x="3428066" y="4374907"/>
            <a:ext cx="266084" cy="266084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954422" y="999186"/>
            <a:ext cx="133081" cy="133081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0" name="Rounded Rectangle 3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Donut 24"/>
          <p:cNvSpPr/>
          <p:nvPr/>
        </p:nvSpPr>
        <p:spPr>
          <a:xfrm rot="10800000">
            <a:off x="6611031" y="5542162"/>
            <a:ext cx="362365" cy="362365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6973396" y="2073762"/>
            <a:ext cx="249581" cy="24958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8462570" y="5042304"/>
            <a:ext cx="225057" cy="225057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6" name="Rounded Rectangle 3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Donut 27"/>
          <p:cNvSpPr/>
          <p:nvPr/>
        </p:nvSpPr>
        <p:spPr>
          <a:xfrm rot="10800000">
            <a:off x="7786367" y="5400443"/>
            <a:ext cx="138007" cy="138007"/>
          </a:xfrm>
          <a:prstGeom prst="donut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/>
          <p:cNvSpPr/>
          <p:nvPr/>
        </p:nvSpPr>
        <p:spPr>
          <a:xfrm rot="10800000">
            <a:off x="2493077" y="1956734"/>
            <a:ext cx="266084" cy="26608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nut 31"/>
          <p:cNvSpPr/>
          <p:nvPr/>
        </p:nvSpPr>
        <p:spPr>
          <a:xfrm rot="10800000">
            <a:off x="8790562" y="2241334"/>
            <a:ext cx="138007" cy="138007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 rot="10800000">
            <a:off x="4129250" y="5267361"/>
            <a:ext cx="133081" cy="13308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78457C8-E1D8-8742-6782-A941A9D9FB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6639" y="1369180"/>
            <a:ext cx="558304" cy="744405"/>
          </a:xfrm>
          <a:prstGeom prst="rect">
            <a:avLst/>
          </a:prstGeom>
        </p:spPr>
      </p:pic>
      <p:pic>
        <p:nvPicPr>
          <p:cNvPr id="4" name="Afbeelding 3" descr="Afbeelding met persoon, person, binnen, staand&#10;&#10;Automatisch gegenereerde beschrijving">
            <a:extLst>
              <a:ext uri="{FF2B5EF4-FFF2-40B4-BE49-F238E27FC236}">
                <a16:creationId xmlns:a16="http://schemas.microsoft.com/office/drawing/2014/main" id="{B37DDC03-9313-891E-87E9-111139CC3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46" y="1628854"/>
            <a:ext cx="3589431" cy="37272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460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A747AFA-97BB-5063-ECBD-CC4CD2E9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43" y="4262413"/>
            <a:ext cx="140509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7B43E-D381-F992-7450-0AF69FF2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96" y="-133373"/>
            <a:ext cx="5257285" cy="32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icrosoft Intune Plan 1 Annual Payment Subscription License">
            <a:extLst>
              <a:ext uri="{FF2B5EF4-FFF2-40B4-BE49-F238E27FC236}">
                <a16:creationId xmlns:a16="http://schemas.microsoft.com/office/drawing/2014/main" id="{5362DBBD-2E59-49B4-C170-32AF930D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77" y="633365"/>
            <a:ext cx="1331355" cy="133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Entra ID Logo PNG Vector (SVG) Free Download">
            <a:extLst>
              <a:ext uri="{FF2B5EF4-FFF2-40B4-BE49-F238E27FC236}">
                <a16:creationId xmlns:a16="http://schemas.microsoft.com/office/drawing/2014/main" id="{377608F1-8401-54B8-4F9F-6B1C12BB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32" y="1475716"/>
            <a:ext cx="928754" cy="82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Storage Account - Blob - Overview (O11) | OutSystems">
            <a:extLst>
              <a:ext uri="{FF2B5EF4-FFF2-40B4-BE49-F238E27FC236}">
                <a16:creationId xmlns:a16="http://schemas.microsoft.com/office/drawing/2014/main" id="{BEF7FF5B-89EC-A6E0-80AB-B63AC5D9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22" y="4226367"/>
            <a:ext cx="1361610" cy="13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4C5729-18D9-FAB3-4BB7-F10BEE6C3AD1}"/>
              </a:ext>
            </a:extLst>
          </p:cNvPr>
          <p:cNvSpPr txBox="1"/>
          <p:nvPr/>
        </p:nvSpPr>
        <p:spPr>
          <a:xfrm>
            <a:off x="8701149" y="5497315"/>
            <a:ext cx="1946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Storage Account</a:t>
            </a:r>
          </a:p>
          <a:p>
            <a:r>
              <a:rPr lang="en-NL">
                <a:solidFill>
                  <a:srgbClr val="1E347F"/>
                </a:solidFill>
              </a:rPr>
              <a:t>FS Logix FileShare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378B5-7004-C953-81E7-5D4C4137FAE6}"/>
              </a:ext>
            </a:extLst>
          </p:cNvPr>
          <p:cNvSpPr txBox="1"/>
          <p:nvPr/>
        </p:nvSpPr>
        <p:spPr>
          <a:xfrm>
            <a:off x="1903743" y="5778278"/>
            <a:ext cx="14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AVD Devices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B3174B-05B8-B53D-D684-7C2CD8AA305D}"/>
              </a:ext>
            </a:extLst>
          </p:cNvPr>
          <p:cNvCxnSpPr>
            <a:cxnSpLocks/>
          </p:cNvCxnSpPr>
          <p:nvPr/>
        </p:nvCxnSpPr>
        <p:spPr>
          <a:xfrm flipV="1">
            <a:off x="2699133" y="1769098"/>
            <a:ext cx="1289131" cy="2457269"/>
          </a:xfrm>
          <a:prstGeom prst="straightConnector1">
            <a:avLst/>
          </a:prstGeom>
          <a:ln w="57150">
            <a:solidFill>
              <a:srgbClr val="00B0F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A2B545-B1DD-0772-D56F-028B670B8723}"/>
              </a:ext>
            </a:extLst>
          </p:cNvPr>
          <p:cNvSpPr txBox="1"/>
          <p:nvPr/>
        </p:nvSpPr>
        <p:spPr>
          <a:xfrm>
            <a:off x="1933569" y="2595587"/>
            <a:ext cx="122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Managed By Intune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FF6E14-9A01-5B5D-9157-FB043F2D3554}"/>
              </a:ext>
            </a:extLst>
          </p:cNvPr>
          <p:cNvCxnSpPr>
            <a:cxnSpLocks/>
          </p:cNvCxnSpPr>
          <p:nvPr/>
        </p:nvCxnSpPr>
        <p:spPr>
          <a:xfrm flipV="1">
            <a:off x="3093661" y="2312961"/>
            <a:ext cx="1922082" cy="2156399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3DE8FD-3F8E-EE82-68AC-CF9C5FC93843}"/>
              </a:ext>
            </a:extLst>
          </p:cNvPr>
          <p:cNvSpPr txBox="1"/>
          <p:nvPr/>
        </p:nvSpPr>
        <p:spPr>
          <a:xfrm>
            <a:off x="4119328" y="3401475"/>
            <a:ext cx="188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Microsoft Entra</a:t>
            </a:r>
          </a:p>
          <a:p>
            <a:r>
              <a:rPr lang="en-NL">
                <a:solidFill>
                  <a:srgbClr val="1E347F"/>
                </a:solidFill>
              </a:rPr>
              <a:t>Kerberos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BFC270-D79A-4B79-54A6-BD0A7CF6491E}"/>
              </a:ext>
            </a:extLst>
          </p:cNvPr>
          <p:cNvSpPr txBox="1"/>
          <p:nvPr/>
        </p:nvSpPr>
        <p:spPr>
          <a:xfrm>
            <a:off x="4199054" y="587088"/>
            <a:ext cx="14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Intune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46AD89-A479-BA74-E094-87C1F30796B6}"/>
              </a:ext>
            </a:extLst>
          </p:cNvPr>
          <p:cNvSpPr txBox="1"/>
          <p:nvPr/>
        </p:nvSpPr>
        <p:spPr>
          <a:xfrm>
            <a:off x="5534852" y="1291050"/>
            <a:ext cx="14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Entra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AD321C-94A7-F2AC-0FD3-36F8A66084B6}"/>
              </a:ext>
            </a:extLst>
          </p:cNvPr>
          <p:cNvSpPr txBox="1"/>
          <p:nvPr/>
        </p:nvSpPr>
        <p:spPr>
          <a:xfrm>
            <a:off x="5402864" y="43113"/>
            <a:ext cx="16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Microsoft 365</a:t>
            </a:r>
          </a:p>
          <a:p>
            <a:r>
              <a:rPr lang="en-NL">
                <a:solidFill>
                  <a:srgbClr val="1E347F"/>
                </a:solidFill>
              </a:rPr>
              <a:t>Services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3B8F4-BCB3-181E-4F68-69277032CD1C}"/>
              </a:ext>
            </a:extLst>
          </p:cNvPr>
          <p:cNvSpPr txBox="1"/>
          <p:nvPr/>
        </p:nvSpPr>
        <p:spPr>
          <a:xfrm>
            <a:off x="395587" y="289684"/>
            <a:ext cx="2391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b="1">
                <a:solidFill>
                  <a:srgbClr val="1E347F"/>
                </a:solidFill>
              </a:rPr>
              <a:t>FSLogix Cloud Hybrid Users Users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712610-12B3-8118-3B7D-30CC353945EF}"/>
              </a:ext>
            </a:extLst>
          </p:cNvPr>
          <p:cNvSpPr/>
          <p:nvPr/>
        </p:nvSpPr>
        <p:spPr>
          <a:xfrm>
            <a:off x="8902022" y="689444"/>
            <a:ext cx="2466367" cy="21180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1E347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BB91B-AFA5-B865-4C90-AAEBDA956811}"/>
              </a:ext>
            </a:extLst>
          </p:cNvPr>
          <p:cNvSpPr txBox="1"/>
          <p:nvPr/>
        </p:nvSpPr>
        <p:spPr>
          <a:xfrm>
            <a:off x="9343091" y="264033"/>
            <a:ext cx="165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On-Prem DC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4009CA-8B93-7EFE-52E2-F55C9F4886F2}"/>
              </a:ext>
            </a:extLst>
          </p:cNvPr>
          <p:cNvCxnSpPr>
            <a:cxnSpLocks/>
          </p:cNvCxnSpPr>
          <p:nvPr/>
        </p:nvCxnSpPr>
        <p:spPr>
          <a:xfrm flipV="1">
            <a:off x="3343698" y="5037255"/>
            <a:ext cx="5343835" cy="18023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44B5D-7F87-9EE0-CA23-2038DF60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827" y="1308466"/>
            <a:ext cx="1013552" cy="101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12D913-AD4E-3B29-231F-A1CD2F7E94E1}"/>
              </a:ext>
            </a:extLst>
          </p:cNvPr>
          <p:cNvSpPr txBox="1"/>
          <p:nvPr/>
        </p:nvSpPr>
        <p:spPr>
          <a:xfrm>
            <a:off x="9343091" y="2301445"/>
            <a:ext cx="182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Active Directory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2A2400-11F9-2E1E-6148-32FAC185DE2B}"/>
              </a:ext>
            </a:extLst>
          </p:cNvPr>
          <p:cNvCxnSpPr>
            <a:cxnSpLocks/>
          </p:cNvCxnSpPr>
          <p:nvPr/>
        </p:nvCxnSpPr>
        <p:spPr>
          <a:xfrm flipH="1">
            <a:off x="6003212" y="1888580"/>
            <a:ext cx="3592018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FD5D3D-ABDC-EA18-2527-C01316FAF1A6}"/>
              </a:ext>
            </a:extLst>
          </p:cNvPr>
          <p:cNvSpPr txBox="1"/>
          <p:nvPr/>
        </p:nvSpPr>
        <p:spPr>
          <a:xfrm>
            <a:off x="7485486" y="1903048"/>
            <a:ext cx="165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>
                <a:solidFill>
                  <a:srgbClr val="1E347F"/>
                </a:solidFill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33963277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E823D-DBE3-0EED-53DD-B5273C44F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L">
                <a:solidFill>
                  <a:srgbClr val="1E347F"/>
                </a:solidFill>
              </a:rPr>
              <a:t>Deployment overview</a:t>
            </a:r>
            <a:endParaRPr lang="en-US">
              <a:solidFill>
                <a:srgbClr val="1E347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D1279-910E-551F-E4DF-2DF6E58EB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5FEC38-E9F9-55D7-CC52-377B840C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6062" y="1981994"/>
            <a:ext cx="66198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6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8870424-32DC-9245-4AEF-6F926B811D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4250" y="1886121"/>
            <a:ext cx="9313863" cy="363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8433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52F3-4255-8B64-F194-AEBBAAF6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5B3A-8A97-8FDF-5E1A-16B841C94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E21751C-16DA-ACCE-3DFC-81806C712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77" y="395039"/>
            <a:ext cx="5560041" cy="609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67012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9E7A-00C2-B007-BE3C-4C64EBD9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F719B-9FB0-8F78-8152-78B2198EE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5DBB08C-7714-8352-4D02-0852BEB6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4" y="452420"/>
            <a:ext cx="10861752" cy="615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45271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9764-21F1-4866-6FEA-E368660A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020B41B-88CC-6567-A374-D8BD46F3A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2109"/>
            <a:ext cx="10406350" cy="319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70614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C1FF-5ED7-98C1-9F18-2EA04A4F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B9A7-71A7-7B5C-4C4C-A7AFA2648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44A5CD-1065-32AD-A401-08968C182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93" y="1825625"/>
            <a:ext cx="11002178" cy="39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6736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4A3A-9448-B61A-7CF6-8822CCF1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B4E4D40-8A36-6F06-24D5-43BA818680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4250" y="1709542"/>
            <a:ext cx="9313863" cy="399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645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CF99-DB82-7BE8-DBE1-FD647F0E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85D2AEB-8375-8DC2-0AFB-D6A95586E2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" y="906721"/>
            <a:ext cx="10676447" cy="53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95298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1070-6156-F88F-78D2-5B129B6A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DE58118-C275-4D72-2C64-B67392AE9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1001" y="114720"/>
            <a:ext cx="7533470" cy="6622960"/>
          </a:xfrm>
        </p:spPr>
      </p:pic>
    </p:spTree>
    <p:extLst>
      <p:ext uri="{BB962C8B-B14F-4D97-AF65-F5344CB8AC3E}">
        <p14:creationId xmlns:p14="http://schemas.microsoft.com/office/powerpoint/2010/main" val="14346991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  <a:latin typeface="Montserrat" pitchFamily="2" charset="77"/>
              </a:rPr>
              <a:t>Agenda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B772FB5-CE3D-62FC-DEDD-01F7F4C14A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Down the rabbit hole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98628" y="1693481"/>
            <a:ext cx="4650040" cy="4113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1E347F"/>
                </a:solidFill>
                <a:latin typeface="Montserrat" pitchFamily="2" charset="77"/>
                <a:ea typeface="Roboto Light" panose="02000000000000000000" pitchFamily="2" charset="0"/>
                <a:cs typeface="Roboto Light" panose="02000000000000000000" pitchFamily="2" charset="0"/>
              </a:rPr>
              <a:t>Configuration</a:t>
            </a:r>
          </a:p>
          <a:p>
            <a:pPr>
              <a:lnSpc>
                <a:spcPct val="150000"/>
              </a:lnSpc>
            </a:pPr>
            <a:endParaRPr lang="en-US" sz="1600">
              <a:solidFill>
                <a:srgbClr val="1E347F"/>
              </a:solidFill>
              <a:latin typeface="Montserrat" pitchFamily="2" charset="77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1E347F"/>
                </a:solidFill>
                <a:latin typeface="Montserrat" pitchFamily="2" charset="77"/>
                <a:ea typeface="Roboto Light" panose="02000000000000000000" pitchFamily="2" charset="0"/>
                <a:cs typeface="Roboto Light" panose="02000000000000000000" pitchFamily="2" charset="0"/>
              </a:rPr>
              <a:t>Image Management</a:t>
            </a:r>
          </a:p>
          <a:p>
            <a:pPr>
              <a:lnSpc>
                <a:spcPct val="150000"/>
              </a:lnSpc>
            </a:pPr>
            <a:endParaRPr lang="en-US" sz="1600">
              <a:solidFill>
                <a:srgbClr val="1E347F"/>
              </a:solidFill>
              <a:latin typeface="Montserrat" pitchFamily="2" charset="77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1E347F"/>
                </a:solidFill>
                <a:latin typeface="Montserrat" pitchFamily="2" charset="77"/>
                <a:ea typeface="Roboto Light" panose="02000000000000000000" pitchFamily="2" charset="0"/>
                <a:cs typeface="Roboto Light" panose="02000000000000000000" pitchFamily="2" charset="0"/>
              </a:rPr>
              <a:t>Profile solutions</a:t>
            </a:r>
          </a:p>
          <a:p>
            <a:pPr>
              <a:lnSpc>
                <a:spcPct val="150000"/>
              </a:lnSpc>
            </a:pPr>
            <a:endParaRPr lang="en-US" sz="1600">
              <a:solidFill>
                <a:srgbClr val="1E347F"/>
              </a:solidFill>
              <a:latin typeface="Montserrat" pitchFamily="2" charset="77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1E347F"/>
                </a:solidFill>
                <a:latin typeface="Montserrat" pitchFamily="2" charset="77"/>
                <a:ea typeface="Roboto Light" panose="02000000000000000000" pitchFamily="2" charset="0"/>
                <a:cs typeface="Roboto Light" panose="02000000000000000000" pitchFamily="2" charset="0"/>
              </a:rPr>
              <a:t>Security &amp; compliance</a:t>
            </a:r>
          </a:p>
          <a:p>
            <a:pPr>
              <a:lnSpc>
                <a:spcPct val="150000"/>
              </a:lnSpc>
            </a:pPr>
            <a:endParaRPr lang="en-US" sz="1600">
              <a:solidFill>
                <a:srgbClr val="1E347F"/>
              </a:solidFill>
              <a:latin typeface="Montserrat" pitchFamily="2" charset="77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1E347F"/>
                </a:solidFill>
                <a:latin typeface="Montserrat" pitchFamily="2" charset="77"/>
                <a:ea typeface="Roboto Light" panose="02000000000000000000" pitchFamily="2" charset="0"/>
                <a:cs typeface="Roboto Light" panose="02000000000000000000" pitchFamily="2" charset="0"/>
              </a:rPr>
              <a:t>Management / Support</a:t>
            </a:r>
          </a:p>
          <a:p>
            <a:pPr>
              <a:lnSpc>
                <a:spcPct val="150000"/>
              </a:lnSpc>
            </a:pPr>
            <a:endParaRPr lang="en-US" sz="1600">
              <a:solidFill>
                <a:srgbClr val="1E347F"/>
              </a:solidFill>
              <a:latin typeface="Montserrat" pitchFamily="2" charset="77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1E347F"/>
                </a:solidFill>
                <a:latin typeface="Montserrat" pitchFamily="2" charset="77"/>
                <a:ea typeface="Roboto Light" panose="02000000000000000000" pitchFamily="2" charset="0"/>
                <a:cs typeface="Roboto Light" panose="02000000000000000000" pitchFamily="2" charset="0"/>
              </a:rPr>
              <a:t>Recap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67905" y="2491040"/>
            <a:ext cx="414779" cy="414779"/>
            <a:chOff x="1234912" y="2347275"/>
            <a:chExt cx="414779" cy="414779"/>
          </a:xfrm>
          <a:noFill/>
        </p:grpSpPr>
        <p:sp>
          <p:nvSpPr>
            <p:cNvPr id="21" name="Oval 20"/>
            <p:cNvSpPr/>
            <p:nvPr/>
          </p:nvSpPr>
          <p:spPr>
            <a:xfrm>
              <a:off x="1234912" y="2347275"/>
              <a:ext cx="414779" cy="41477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347F"/>
                </a:solidFill>
              </a:endParaRPr>
            </a:p>
          </p:txBody>
        </p:sp>
        <p:sp>
          <p:nvSpPr>
            <p:cNvPr id="22" name="Shape 2540"/>
            <p:cNvSpPr/>
            <p:nvPr/>
          </p:nvSpPr>
          <p:spPr>
            <a:xfrm>
              <a:off x="1350859" y="2463225"/>
              <a:ext cx="182880" cy="18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1E347F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67905" y="3975217"/>
            <a:ext cx="414779" cy="414779"/>
            <a:chOff x="1234911" y="3706306"/>
            <a:chExt cx="414779" cy="414779"/>
          </a:xfrm>
          <a:noFill/>
        </p:grpSpPr>
        <p:sp>
          <p:nvSpPr>
            <p:cNvPr id="24" name="Oval 23"/>
            <p:cNvSpPr/>
            <p:nvPr/>
          </p:nvSpPr>
          <p:spPr>
            <a:xfrm>
              <a:off x="1234911" y="3706306"/>
              <a:ext cx="414779" cy="41477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347F"/>
                </a:solidFill>
              </a:endParaRPr>
            </a:p>
          </p:txBody>
        </p:sp>
        <p:sp>
          <p:nvSpPr>
            <p:cNvPr id="25" name="Shape 2540"/>
            <p:cNvSpPr/>
            <p:nvPr/>
          </p:nvSpPr>
          <p:spPr>
            <a:xfrm>
              <a:off x="1350859" y="3812506"/>
              <a:ext cx="182880" cy="18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1E347F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67902" y="5458633"/>
            <a:ext cx="414779" cy="414779"/>
            <a:chOff x="1234910" y="5065337"/>
            <a:chExt cx="414779" cy="414779"/>
          </a:xfrm>
          <a:noFill/>
        </p:grpSpPr>
        <p:sp>
          <p:nvSpPr>
            <p:cNvPr id="27" name="Oval 26"/>
            <p:cNvSpPr/>
            <p:nvPr/>
          </p:nvSpPr>
          <p:spPr>
            <a:xfrm>
              <a:off x="1234910" y="5065337"/>
              <a:ext cx="414779" cy="41477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347F"/>
                </a:solidFill>
              </a:endParaRPr>
            </a:p>
          </p:txBody>
        </p:sp>
        <p:sp>
          <p:nvSpPr>
            <p:cNvPr id="28" name="Shape 2540"/>
            <p:cNvSpPr/>
            <p:nvPr/>
          </p:nvSpPr>
          <p:spPr>
            <a:xfrm>
              <a:off x="1350859" y="5181286"/>
              <a:ext cx="182880" cy="18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1E347F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6D4ABB7-3A15-5801-46A2-36909BA096B7}"/>
              </a:ext>
            </a:extLst>
          </p:cNvPr>
          <p:cNvGrpSpPr/>
          <p:nvPr/>
        </p:nvGrpSpPr>
        <p:grpSpPr>
          <a:xfrm>
            <a:off x="1367905" y="1752847"/>
            <a:ext cx="414779" cy="414779"/>
            <a:chOff x="1234912" y="2347275"/>
            <a:chExt cx="414779" cy="414779"/>
          </a:xfrm>
          <a:noFill/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AA1845A-76E4-3B39-7A06-CE9EC2E472E2}"/>
                </a:ext>
              </a:extLst>
            </p:cNvPr>
            <p:cNvSpPr/>
            <p:nvPr/>
          </p:nvSpPr>
          <p:spPr>
            <a:xfrm>
              <a:off x="1234912" y="2347275"/>
              <a:ext cx="414779" cy="41477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347F"/>
                </a:solidFill>
              </a:endParaRPr>
            </a:p>
          </p:txBody>
        </p:sp>
        <p:sp>
          <p:nvSpPr>
            <p:cNvPr id="47" name="Shape 2540">
              <a:extLst>
                <a:ext uri="{FF2B5EF4-FFF2-40B4-BE49-F238E27FC236}">
                  <a16:creationId xmlns:a16="http://schemas.microsoft.com/office/drawing/2014/main" id="{7C23F173-B26A-B1B8-ED6D-81B19225183B}"/>
                </a:ext>
              </a:extLst>
            </p:cNvPr>
            <p:cNvSpPr/>
            <p:nvPr/>
          </p:nvSpPr>
          <p:spPr>
            <a:xfrm>
              <a:off x="1350859" y="2463225"/>
              <a:ext cx="182880" cy="18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1E347F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10981E0-D855-CAE9-174C-EACB84D3C3D5}"/>
              </a:ext>
            </a:extLst>
          </p:cNvPr>
          <p:cNvGrpSpPr/>
          <p:nvPr/>
        </p:nvGrpSpPr>
        <p:grpSpPr>
          <a:xfrm>
            <a:off x="1367905" y="3219939"/>
            <a:ext cx="414779" cy="414779"/>
            <a:chOff x="1234912" y="2347275"/>
            <a:chExt cx="414779" cy="414779"/>
          </a:xfrm>
          <a:noFill/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D2A9462-F530-1EE3-7907-69AD25D97785}"/>
                </a:ext>
              </a:extLst>
            </p:cNvPr>
            <p:cNvSpPr/>
            <p:nvPr/>
          </p:nvSpPr>
          <p:spPr>
            <a:xfrm>
              <a:off x="1234912" y="2347275"/>
              <a:ext cx="414779" cy="41477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347F"/>
                </a:solidFill>
              </a:endParaRPr>
            </a:p>
          </p:txBody>
        </p:sp>
        <p:sp>
          <p:nvSpPr>
            <p:cNvPr id="50" name="Shape 2540">
              <a:extLst>
                <a:ext uri="{FF2B5EF4-FFF2-40B4-BE49-F238E27FC236}">
                  <a16:creationId xmlns:a16="http://schemas.microsoft.com/office/drawing/2014/main" id="{F554A40B-0814-3558-9281-19FB3193024E}"/>
                </a:ext>
              </a:extLst>
            </p:cNvPr>
            <p:cNvSpPr/>
            <p:nvPr/>
          </p:nvSpPr>
          <p:spPr>
            <a:xfrm>
              <a:off x="1350859" y="2463225"/>
              <a:ext cx="182880" cy="18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1E347F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0E818B-CDF4-4B5F-DEF0-E9196BFF9A87}"/>
              </a:ext>
            </a:extLst>
          </p:cNvPr>
          <p:cNvGrpSpPr/>
          <p:nvPr/>
        </p:nvGrpSpPr>
        <p:grpSpPr>
          <a:xfrm>
            <a:off x="1370916" y="4730495"/>
            <a:ext cx="414779" cy="414779"/>
            <a:chOff x="1234912" y="2347275"/>
            <a:chExt cx="414779" cy="414779"/>
          </a:xfrm>
          <a:noFill/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38924DA-3197-51F1-AAAD-DD08EC803AA5}"/>
                </a:ext>
              </a:extLst>
            </p:cNvPr>
            <p:cNvSpPr/>
            <p:nvPr/>
          </p:nvSpPr>
          <p:spPr>
            <a:xfrm>
              <a:off x="1234912" y="2347275"/>
              <a:ext cx="414779" cy="41477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347F"/>
                </a:solidFill>
              </a:endParaRPr>
            </a:p>
          </p:txBody>
        </p:sp>
        <p:sp>
          <p:nvSpPr>
            <p:cNvPr id="53" name="Shape 2540">
              <a:extLst>
                <a:ext uri="{FF2B5EF4-FFF2-40B4-BE49-F238E27FC236}">
                  <a16:creationId xmlns:a16="http://schemas.microsoft.com/office/drawing/2014/main" id="{24D2909E-C520-F7BE-E62C-47E91C807065}"/>
                </a:ext>
              </a:extLst>
            </p:cNvPr>
            <p:cNvSpPr/>
            <p:nvPr/>
          </p:nvSpPr>
          <p:spPr>
            <a:xfrm>
              <a:off x="1350859" y="2463225"/>
              <a:ext cx="182880" cy="18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1E347F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pic>
        <p:nvPicPr>
          <p:cNvPr id="4" name="Picture 3" descr="A child walking in a tunnel with a clock and rabbit&#10;&#10;Description automatically generated">
            <a:extLst>
              <a:ext uri="{FF2B5EF4-FFF2-40B4-BE49-F238E27FC236}">
                <a16:creationId xmlns:a16="http://schemas.microsoft.com/office/drawing/2014/main" id="{C42667C5-B332-DA17-26CC-41F7951A9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36" y="1600199"/>
            <a:ext cx="4593771" cy="45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2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C56B-F01C-662B-7959-6DCE68DD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B78C51-7E3A-D0BA-8A86-802A962DF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8167" y="250455"/>
            <a:ext cx="7642974" cy="63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1740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3C5B-F135-AFEB-A4EF-8DE6E416F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bg1"/>
                </a:solidFill>
              </a:rPr>
              <a:t>Blog article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6FE82C-06E1-6BB4-6A0D-9029C5609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4110" y="1924461"/>
            <a:ext cx="42926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98601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8E1B-793D-D13C-2A9E-64311977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9" y="-273853"/>
            <a:ext cx="10515600" cy="1325563"/>
          </a:xfrm>
        </p:spPr>
        <p:txBody>
          <a:bodyPr/>
          <a:lstStyle/>
          <a:p>
            <a:r>
              <a:rPr lang="en-NL">
                <a:solidFill>
                  <a:schemeClr val="bg1"/>
                </a:solidFill>
              </a:rPr>
              <a:t>VM Deployment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86E5BC-D558-7071-46E3-EBC44BB1C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9460" y="694062"/>
            <a:ext cx="7451905" cy="603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5135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708D-3950-E613-254F-43D7F84D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bg1"/>
                </a:solidFill>
              </a:rPr>
              <a:t>Weird names: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B9E30-5577-85A1-253D-FA80672A0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1977429"/>
            <a:ext cx="9313863" cy="34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3076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6EB5-74C5-604B-2966-ADA5C112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bg1"/>
                </a:solidFill>
              </a:rPr>
              <a:t>Configurations: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065D74-5A6B-3BAC-4979-F038BAB8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51D64-C353-47FA-CB42-BC9EF0043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24" y="1825625"/>
            <a:ext cx="10528976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8049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A585-02D0-4796-89DD-F5F41780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D4F28D-2BFA-6B5F-E66A-494192519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9944" y="2001044"/>
            <a:ext cx="45624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6992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4985-CF35-A5CB-178A-E8959F00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6D808F-BBA7-0AA9-3D89-A60A77B76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3681" y="1686719"/>
            <a:ext cx="5715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8257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1698-01F7-C53C-4094-D0E0530E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C22291-43CC-28B1-1765-C30A4E8A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116" y="198305"/>
            <a:ext cx="5183052" cy="6055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25808-4EF6-4055-0542-26F8EFA69905}"/>
              </a:ext>
            </a:extLst>
          </p:cNvPr>
          <p:cNvSpPr txBox="1"/>
          <p:nvPr/>
        </p:nvSpPr>
        <p:spPr>
          <a:xfrm>
            <a:off x="7339084" y="1949986"/>
            <a:ext cx="339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chemeClr val="bg2"/>
                </a:solidFill>
              </a:rPr>
              <a:t>Synced within minutes</a:t>
            </a:r>
          </a:p>
          <a:p>
            <a:r>
              <a:rPr lang="en-NL">
                <a:solidFill>
                  <a:schemeClr val="bg2"/>
                </a:solidFill>
              </a:rPr>
              <a:t>Settings Catalog</a:t>
            </a:r>
          </a:p>
        </p:txBody>
      </p:sp>
    </p:spTree>
    <p:extLst>
      <p:ext uri="{BB962C8B-B14F-4D97-AF65-F5344CB8AC3E}">
        <p14:creationId xmlns:p14="http://schemas.microsoft.com/office/powerpoint/2010/main" val="356689663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4621-E130-FD78-6C03-1A23BFD5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69AEA8-CC40-5CA2-A4AA-16104E9B2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019" y="365125"/>
            <a:ext cx="6265717" cy="591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9398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AB01-079B-7435-70CC-F23DC7F4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B41D95-4F93-B4E0-7A5A-16D012511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787" y="553879"/>
            <a:ext cx="9003026" cy="575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60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3C168DE-66A8-799E-7306-4C09771A22F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E347F"/>
                </a:solidFill>
              </a:rPr>
              <a:t>Azure Virtual Desktop (classic) is not supported</a:t>
            </a:r>
          </a:p>
          <a:p>
            <a:r>
              <a:rPr lang="en-US" dirty="0">
                <a:solidFill>
                  <a:srgbClr val="1E347F"/>
                </a:solidFill>
              </a:rPr>
              <a:t>External identities is not supported</a:t>
            </a:r>
          </a:p>
          <a:p>
            <a:r>
              <a:rPr lang="en-US" dirty="0">
                <a:solidFill>
                  <a:srgbClr val="1E347F"/>
                </a:solidFill>
              </a:rPr>
              <a:t>Azure Files shares or Azure NetApp Files shares for hybrid users</a:t>
            </a:r>
          </a:p>
          <a:p>
            <a:r>
              <a:rPr lang="en-US" dirty="0">
                <a:solidFill>
                  <a:srgbClr val="1E347F"/>
                </a:solidFill>
              </a:rPr>
              <a:t>Microsoft Entra Domain Services joined machine can’t be managed with Intune</a:t>
            </a:r>
          </a:p>
          <a:p>
            <a:endParaRPr lang="en-US" dirty="0">
              <a:solidFill>
                <a:srgbClr val="1E347F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CF2BCE-4890-5DCD-A707-87AE4644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>
                <a:solidFill>
                  <a:srgbClr val="1E347F"/>
                </a:solidFill>
                <a:latin typeface="Montserrat" pitchFamily="2" charset="77"/>
                <a:ea typeface="Roboto Black" panose="02000000000000000000" pitchFamily="2" charset="0"/>
                <a:cs typeface="Roboto Black" panose="02000000000000000000" pitchFamily="2" charset="0"/>
              </a:rPr>
              <a:t>Known limitations</a:t>
            </a:r>
            <a:br>
              <a:rPr lang="en-US" sz="6000">
                <a:solidFill>
                  <a:srgbClr val="1E347F"/>
                </a:solidFill>
                <a:latin typeface="Montserrat" pitchFamily="2" charset="77"/>
                <a:ea typeface="Roboto Black" panose="02000000000000000000" pitchFamily="2" charset="0"/>
                <a:cs typeface="Roboto Black" panose="02000000000000000000" pitchFamily="2" charset="0"/>
              </a:rPr>
            </a:br>
            <a:br>
              <a:rPr lang="en-US">
                <a:solidFill>
                  <a:srgbClr val="1E347F"/>
                </a:solidFill>
              </a:rPr>
            </a:br>
            <a:endParaRPr lang="en-US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43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0E84-9349-D0DC-F6EE-325ACB02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CA40C4-C2BA-EDEB-B341-4AF3A7D83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2194872"/>
            <a:ext cx="9313863" cy="30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7503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DEFE-38AA-B1D5-BBA2-94FC6ACB0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19" y="659298"/>
            <a:ext cx="9313827" cy="1143001"/>
          </a:xfrm>
        </p:spPr>
        <p:txBody>
          <a:bodyPr>
            <a:normAutofit/>
          </a:bodyPr>
          <a:lstStyle/>
          <a:p>
            <a:r>
              <a:rPr lang="en-NL" sz="5400"/>
              <a:t>Rudy’s blog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184B16-9BC7-7733-87FA-98676CC7A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9834" y="0"/>
            <a:ext cx="8293100" cy="219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BAB39-912B-0389-7AC2-DF7755EA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36" y="2119443"/>
            <a:ext cx="6140374" cy="43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5663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56D47-D91A-700D-62D9-C100CAFE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2F1250-CC59-6C8C-7C81-315152FAB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569" y="1820069"/>
            <a:ext cx="90392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0953-4D18-94EF-0584-042F32E7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bg1"/>
                </a:solidFill>
              </a:rPr>
              <a:t>Win32App, 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DC254A-F7CE-DAF9-CE96-0081AEF53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92" y="2160104"/>
            <a:ext cx="11636215" cy="27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526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6BEB-FB9E-F41A-C083-8D9841FC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bg1"/>
                </a:solidFill>
              </a:rPr>
              <a:t>Win32App, but then it didn’t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00BD6C-F8C2-2A62-9C9D-A6DB5A56C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68" y="1873568"/>
            <a:ext cx="11720464" cy="33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3021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4832-00A0-DDD0-BA20-19C71E7D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bg1"/>
                </a:solidFill>
              </a:rPr>
              <a:t>Image Pipeline, didn’t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8E7D18-F419-DEFC-EEB9-4D907CE35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0138"/>
            <a:ext cx="10515600" cy="26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6480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2A27-8484-CFC5-7163-3F9BFDFB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>
                <a:solidFill>
                  <a:schemeClr val="bg1"/>
                </a:solidFill>
              </a:rPr>
              <a:t>Image Pipeline, works with a fix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328BD7-D55D-173F-850A-0AD6A04C6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1955763"/>
            <a:ext cx="9313863" cy="35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3180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0227-4A55-63EA-151D-876C9184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sz="4800" b="1">
                <a:solidFill>
                  <a:srgbClr val="1E347F"/>
                </a:solidFill>
              </a:rPr>
              <a:t>Custom Compliance for Regkey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91300-9A8B-E033-9B0B-3D514390D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4368"/>
            <a:ext cx="10515600" cy="406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35054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2642-0873-9AF6-8182-75E1EEE2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F4B129-61A2-A655-2965-2DEC52D15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72029"/>
            <a:ext cx="8026583" cy="52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0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86BD-FEF6-18C4-F3DA-82B7C9D5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6A4314-AE39-D6B5-8300-1FD247EE3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1939829"/>
            <a:ext cx="9313863" cy="35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123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6E307-F9E1-36F5-8AA8-ACA817E9EB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Test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3858-7FCF-73EF-6D0F-C58C20D52F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BD7EE7B-7336-634B-A1DD-55D521C4838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rgbClr val="1E347F"/>
                </a:solidFill>
              </a:rPr>
              <a:t>Entra</a:t>
            </a:r>
            <a:r>
              <a:rPr lang="en-US">
                <a:solidFill>
                  <a:srgbClr val="1E347F"/>
                </a:solidFill>
              </a:rPr>
              <a:t> ID as IDP</a:t>
            </a:r>
          </a:p>
          <a:p>
            <a:r>
              <a:rPr lang="en-US">
                <a:solidFill>
                  <a:srgbClr val="1E347F"/>
                </a:solidFill>
              </a:rPr>
              <a:t>Microsoft Intune for management</a:t>
            </a:r>
          </a:p>
          <a:p>
            <a:r>
              <a:rPr lang="en-US">
                <a:solidFill>
                  <a:srgbClr val="1E347F"/>
                </a:solidFill>
              </a:rPr>
              <a:t>Storage account for profiles</a:t>
            </a:r>
          </a:p>
          <a:p>
            <a:r>
              <a:rPr lang="en-US">
                <a:solidFill>
                  <a:srgbClr val="1E347F"/>
                </a:solidFill>
              </a:rPr>
              <a:t>Using Windows 11 (Multi-Session)</a:t>
            </a:r>
          </a:p>
          <a:p>
            <a:r>
              <a:rPr lang="en-US">
                <a:solidFill>
                  <a:srgbClr val="1E347F"/>
                </a:solidFill>
              </a:rPr>
              <a:t>Didn’t test Server OS (Who’s using server OS with AVD?)</a:t>
            </a:r>
          </a:p>
          <a:p>
            <a:endParaRPr lang="en-US">
              <a:solidFill>
                <a:srgbClr val="1E347F"/>
              </a:solidFill>
            </a:endParaRPr>
          </a:p>
          <a:p>
            <a:endParaRPr lang="en-US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10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6506-33FC-365E-DC90-A80855B6A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24498F-F5CB-61B6-7770-F7D66EECE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382" y="473725"/>
            <a:ext cx="6443793" cy="57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68420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7BBA-9897-321A-01F5-E7467449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003" y="2429173"/>
            <a:ext cx="10515600" cy="1325563"/>
          </a:xfrm>
        </p:spPr>
        <p:txBody>
          <a:bodyPr>
            <a:noAutofit/>
          </a:bodyPr>
          <a:lstStyle/>
          <a:p>
            <a:r>
              <a:rPr lang="en-NL" sz="3600" b="1">
                <a:solidFill>
                  <a:srgbClr val="1E347F"/>
                </a:solidFill>
              </a:rPr>
              <a:t>So, join storage account to domain or not?</a:t>
            </a:r>
          </a:p>
        </p:txBody>
      </p:sp>
    </p:spTree>
    <p:extLst>
      <p:ext uri="{BB962C8B-B14F-4D97-AF65-F5344CB8AC3E}">
        <p14:creationId xmlns:p14="http://schemas.microsoft.com/office/powerpoint/2010/main" val="1592658191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F2648935-9A1B-B847-A31D-7107F40EF9AD}"/>
              </a:ext>
            </a:extLst>
          </p:cNvPr>
          <p:cNvSpPr txBox="1"/>
          <p:nvPr/>
        </p:nvSpPr>
        <p:spPr>
          <a:xfrm>
            <a:off x="805597" y="3213556"/>
            <a:ext cx="221054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1E347F"/>
                </a:solidFill>
                <a:latin typeface="Montserrat" pitchFamily="2" charset="77"/>
              </a:rPr>
              <a:t>Security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71825-0947-4C40-BA18-1D92B21208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1874" y="1299861"/>
            <a:ext cx="4321873" cy="4258278"/>
          </a:xfrm>
        </p:spPr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3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7A512-396E-B47E-8CC4-197F101C16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Local Administrator Password Solution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0CDCE-9D65-AA79-0424-9862EBFEE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1E347F"/>
                </a:solidFill>
              </a:rPr>
              <a:t>LAPS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7C5B93-C6FA-79A8-8FEE-D01EC3DB61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3542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FC000"/>
                </a:solidFill>
              </a:rPr>
              <a:t>SUPPORTED</a:t>
            </a:r>
          </a:p>
          <a:p>
            <a:endParaRPr lang="en-US">
              <a:solidFill>
                <a:srgbClr val="1E347F"/>
              </a:solidFill>
            </a:endParaRPr>
          </a:p>
          <a:p>
            <a:r>
              <a:rPr lang="en-US">
                <a:solidFill>
                  <a:srgbClr val="1E347F"/>
                </a:solidFill>
              </a:rPr>
              <a:t>Make sure you use the correct administrator account name</a:t>
            </a: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endParaRPr lang="en-US">
              <a:solidFill>
                <a:srgbClr val="1E347F"/>
              </a:solidFill>
            </a:endParaRPr>
          </a:p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EAEA36-3803-8A36-22D2-78A76169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516" y="1429212"/>
            <a:ext cx="69818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7A512-396E-B47E-8CC4-197F101C16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Security Baselines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0CDCE-9D65-AA79-0424-9862EBFEE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AD293D-F403-AFE8-6A98-D259722AC1E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According to Microsoft not supported</a:t>
            </a: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FFC000"/>
                </a:solidFill>
              </a:rPr>
              <a:t>BUT THERE IS SOME NEWS</a:t>
            </a:r>
          </a:p>
          <a:p>
            <a:endParaRPr lang="en-US">
              <a:solidFill>
                <a:srgbClr val="1E347F"/>
              </a:solidFill>
            </a:endParaRPr>
          </a:p>
          <a:p>
            <a:r>
              <a:rPr lang="en-US">
                <a:solidFill>
                  <a:srgbClr val="1E347F"/>
                </a:solidFill>
              </a:rPr>
              <a:t>New security baselines for 23H2 using the Settings Catalog</a:t>
            </a:r>
          </a:p>
          <a:p>
            <a:r>
              <a:rPr lang="en-US">
                <a:solidFill>
                  <a:srgbClr val="1E347F"/>
                </a:solidFill>
              </a:rPr>
              <a:t>Edge baseline is applied</a:t>
            </a:r>
          </a:p>
          <a:p>
            <a:r>
              <a:rPr lang="en-US">
                <a:solidFill>
                  <a:srgbClr val="1E347F"/>
                </a:solidFill>
              </a:rPr>
              <a:t>Windows 10 security baseline applied with Not applicable settings</a:t>
            </a:r>
          </a:p>
          <a:p>
            <a:endParaRPr lang="en-US">
              <a:solidFill>
                <a:srgbClr val="1E347F"/>
              </a:solidFill>
            </a:endParaRPr>
          </a:p>
          <a:p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endParaRPr lang="en-US">
              <a:solidFill>
                <a:srgbClr val="1E347F"/>
              </a:solidFill>
            </a:endParaRPr>
          </a:p>
          <a:p>
            <a:endParaRPr lang="en-US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2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E5202-387F-86DE-F1A5-BA836D644C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Defender for Endpoint onboarding AVD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8FC9D-EF10-D1E5-6372-36075316A2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A835C2-FD10-D30D-54BA-F57C16455CA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Single entry (Recommended)</a:t>
            </a:r>
          </a:p>
          <a:p>
            <a:r>
              <a:rPr lang="en-US">
                <a:solidFill>
                  <a:srgbClr val="1E347F"/>
                </a:solidFill>
              </a:rPr>
              <a:t>Multiple entries</a:t>
            </a:r>
          </a:p>
          <a:p>
            <a:r>
              <a:rPr lang="en-US">
                <a:solidFill>
                  <a:srgbClr val="1E347F"/>
                </a:solidFill>
              </a:rPr>
              <a:t>Golden Image is NOT onboarded to Defender</a:t>
            </a:r>
          </a:p>
          <a:p>
            <a:r>
              <a:rPr lang="en-US">
                <a:solidFill>
                  <a:srgbClr val="1E347F"/>
                </a:solidFill>
              </a:rPr>
              <a:t>Add onboarding script to golden image</a:t>
            </a:r>
          </a:p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7BADD5A4-3A1F-2529-74C0-85DAE625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3" y="3941977"/>
            <a:ext cx="4973097" cy="24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C584A-97F9-61FE-D659-28D1B443A8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Defender for Endpoint – Device tags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F6739-9AAA-EEBF-0B85-3BAC8CA403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6B5C4E-6260-EAD6-6AA3-5A59F9A51F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Registry key: HKEY_LOCAL_MACHINE\SOFTWARE\Policies\Microsoft\Windows Advanced Threat Protection\</a:t>
            </a:r>
            <a:r>
              <a:rPr lang="en-US" err="1">
                <a:solidFill>
                  <a:srgbClr val="1E347F"/>
                </a:solidFill>
              </a:rPr>
              <a:t>DeviceTagging</a:t>
            </a:r>
            <a:r>
              <a:rPr lang="en-US">
                <a:solidFill>
                  <a:srgbClr val="1E347F"/>
                </a:solidFill>
              </a:rPr>
              <a:t>\</a:t>
            </a:r>
          </a:p>
          <a:p>
            <a:r>
              <a:rPr lang="en-US">
                <a:solidFill>
                  <a:srgbClr val="1E347F"/>
                </a:solidFill>
              </a:rPr>
              <a:t>Registry key value (REG_SZ): Group</a:t>
            </a:r>
          </a:p>
          <a:p>
            <a:r>
              <a:rPr lang="en-US">
                <a:solidFill>
                  <a:srgbClr val="1E347F"/>
                </a:solidFill>
              </a:rPr>
              <a:t>Registry key data: Name of the tag you want to set</a:t>
            </a:r>
          </a:p>
          <a:p>
            <a:endParaRPr lang="en-US">
              <a:solidFill>
                <a:srgbClr val="1E347F"/>
              </a:solidFill>
            </a:endParaRPr>
          </a:p>
          <a:p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Custom OMA URI is not supported on Multi-Session</a:t>
            </a:r>
          </a:p>
        </p:txBody>
      </p:sp>
    </p:spTree>
    <p:extLst>
      <p:ext uri="{BB962C8B-B14F-4D97-AF65-F5344CB8AC3E}">
        <p14:creationId xmlns:p14="http://schemas.microsoft.com/office/powerpoint/2010/main" val="7315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7A512-396E-B47E-8CC4-197F101C16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Windows Updates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0CDCE-9D65-AA79-0424-9862EBFEE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0653C2-4ABD-3955-E268-EC0530645F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0292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1E347F"/>
                </a:solidFill>
              </a:rPr>
              <a:t>Update rings aren’t supported on Multi-Session OS</a:t>
            </a:r>
          </a:p>
          <a:p>
            <a:r>
              <a:rPr lang="en-US">
                <a:solidFill>
                  <a:srgbClr val="1E347F"/>
                </a:solidFill>
              </a:rPr>
              <a:t>Autopatch is not supported</a:t>
            </a:r>
          </a:p>
          <a:p>
            <a:r>
              <a:rPr lang="en-US">
                <a:solidFill>
                  <a:srgbClr val="1E347F"/>
                </a:solidFill>
              </a:rPr>
              <a:t>Windows Update for Business</a:t>
            </a:r>
          </a:p>
          <a:p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Golden Image, not needed?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AAD31-E630-5577-328B-6238CA65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1624261"/>
            <a:ext cx="5334489" cy="36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6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D05050-07D3-D1FE-E964-E93073E0ED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Endpoint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5B7D4-F530-154D-26F5-50AED14CFA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1919BE-C7FD-AA81-152F-37F69D0F8A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IF platform is Windows 10, Windows 11, and Windows server the settings are supported.</a:t>
            </a:r>
          </a:p>
          <a:p>
            <a:pPr marL="0" indent="0">
              <a:buNone/>
            </a:pPr>
            <a:endParaRPr lang="en-US">
              <a:solidFill>
                <a:srgbClr val="1E347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1E347F"/>
                </a:solidFill>
              </a:rPr>
              <a:t>Otherwise, the profile is not supported on multi-session.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5E7A7-0B22-F1F3-FBDF-5E69B644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6" y="4001294"/>
            <a:ext cx="527758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0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4DEFB4-5304-4CD0-F1E1-A490A92923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E347F"/>
                </a:solidFill>
              </a:rPr>
              <a:t>Multi-session – Local Group Membership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31C9D-DB00-B800-0373-073CC2D9BD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BE83-B37B-9B09-14E8-0FB11581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18" y="1919571"/>
            <a:ext cx="7772400" cy="36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F2648935-9A1B-B847-A31D-7107F40EF9AD}"/>
              </a:ext>
            </a:extLst>
          </p:cNvPr>
          <p:cNvSpPr txBox="1"/>
          <p:nvPr/>
        </p:nvSpPr>
        <p:spPr>
          <a:xfrm>
            <a:off x="928689" y="3121223"/>
            <a:ext cx="37366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1E347F"/>
                </a:solidFill>
                <a:latin typeface="Montserrat" pitchFamily="2" charset="77"/>
              </a:rPr>
              <a:t>Configuration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71825-0947-4C40-BA18-1D92B21208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1874" y="1299861"/>
            <a:ext cx="4321873" cy="4258278"/>
          </a:xfrm>
        </p:spPr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5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4913-250E-5EE7-8D9D-54DB6F7C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rgbClr val="1E34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7717-94C3-62BC-F2FF-FE135B52B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rgbClr val="1E34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873A2-285F-928F-C821-9481A633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2690709"/>
            <a:ext cx="870706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7165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F2648935-9A1B-B847-A31D-7107F40EF9AD}"/>
              </a:ext>
            </a:extLst>
          </p:cNvPr>
          <p:cNvSpPr txBox="1"/>
          <p:nvPr/>
        </p:nvSpPr>
        <p:spPr>
          <a:xfrm>
            <a:off x="805597" y="3213556"/>
            <a:ext cx="321081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>
                <a:solidFill>
                  <a:srgbClr val="1E347F"/>
                </a:solidFill>
                <a:latin typeface="Montserrat" pitchFamily="2" charset="77"/>
              </a:rPr>
              <a:t>Compliance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71825-0947-4C40-BA18-1D92B21208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1874" y="1299861"/>
            <a:ext cx="4321873" cy="4258278"/>
          </a:xfrm>
        </p:spPr>
        <p:txBody>
          <a:bodyPr/>
          <a:lstStyle/>
          <a:p>
            <a:endParaRPr lang="en-NL">
              <a:solidFill>
                <a:srgbClr val="1E3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96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532268-E2BD-46F6-07FF-DB3CC78393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22" y="3622949"/>
            <a:ext cx="140509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47D5EA-3E93-A14D-5AE1-B67F03B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37" y="2924918"/>
            <a:ext cx="3360717" cy="240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Intune Plan 1 Annual Payment Subscription License">
            <a:extLst>
              <a:ext uri="{FF2B5EF4-FFF2-40B4-BE49-F238E27FC236}">
                <a16:creationId xmlns:a16="http://schemas.microsoft.com/office/drawing/2014/main" id="{13D0E511-4EE6-1D47-9DFF-BCCA40EE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154" y="3536053"/>
            <a:ext cx="1331355" cy="133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784F85-C800-EED6-D291-D99F97C5EDB8}"/>
              </a:ext>
            </a:extLst>
          </p:cNvPr>
          <p:cNvCxnSpPr>
            <a:cxnSpLocks/>
          </p:cNvCxnSpPr>
          <p:nvPr/>
        </p:nvCxnSpPr>
        <p:spPr>
          <a:xfrm flipV="1">
            <a:off x="2751491" y="4201730"/>
            <a:ext cx="5505541" cy="1"/>
          </a:xfrm>
          <a:prstGeom prst="straightConnector1">
            <a:avLst/>
          </a:prstGeom>
          <a:ln w="5715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87D97F-393F-BBD7-10A6-DA9A7235ACA0}"/>
              </a:ext>
            </a:extLst>
          </p:cNvPr>
          <p:cNvSpPr txBox="1"/>
          <p:nvPr/>
        </p:nvSpPr>
        <p:spPr>
          <a:xfrm>
            <a:off x="3973406" y="4309020"/>
            <a:ext cx="242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92D050"/>
                </a:solidFill>
              </a:rPr>
              <a:t>Entra/Intune Join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B7284-D3C9-A2F9-0E51-8085020C555F}"/>
              </a:ext>
            </a:extLst>
          </p:cNvPr>
          <p:cNvSpPr txBox="1"/>
          <p:nvPr/>
        </p:nvSpPr>
        <p:spPr>
          <a:xfrm>
            <a:off x="1121422" y="5096685"/>
            <a:ext cx="194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AVD Devices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DC8164-F99B-8D02-6726-5374AF8DA4C7}"/>
              </a:ext>
            </a:extLst>
          </p:cNvPr>
          <p:cNvSpPr txBox="1"/>
          <p:nvPr/>
        </p:nvSpPr>
        <p:spPr>
          <a:xfrm>
            <a:off x="7909560" y="5096685"/>
            <a:ext cx="194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Microsoft Intune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21B78-F5B4-9C9A-A858-E453ECA673A1}"/>
              </a:ext>
            </a:extLst>
          </p:cNvPr>
          <p:cNvSpPr txBox="1"/>
          <p:nvPr/>
        </p:nvSpPr>
        <p:spPr>
          <a:xfrm>
            <a:off x="1046478" y="756318"/>
            <a:ext cx="9409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>
                <a:solidFill>
                  <a:schemeClr val="bg2"/>
                </a:solidFill>
              </a:rPr>
              <a:t>Compliance Entra Joined</a:t>
            </a:r>
          </a:p>
        </p:txBody>
      </p:sp>
    </p:spTree>
    <p:extLst>
      <p:ext uri="{BB962C8B-B14F-4D97-AF65-F5344CB8AC3E}">
        <p14:creationId xmlns:p14="http://schemas.microsoft.com/office/powerpoint/2010/main" val="2891169923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CA77-A933-E314-F1E9-43E46742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rgbClr val="1E347F"/>
                </a:solidFill>
              </a:rPr>
              <a:t>Grace Period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890C1-D4CF-1806-FB46-055C04C50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14" y="2123440"/>
            <a:ext cx="11010748" cy="26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44441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532268-E2BD-46F6-07FF-DB3CC78393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4407408"/>
            <a:ext cx="140509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47D5EA-3E93-A14D-5AE1-B67F03B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565" y="882453"/>
            <a:ext cx="3360717" cy="240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Intune Plan 1 Annual Payment Subscription License">
            <a:extLst>
              <a:ext uri="{FF2B5EF4-FFF2-40B4-BE49-F238E27FC236}">
                <a16:creationId xmlns:a16="http://schemas.microsoft.com/office/drawing/2014/main" id="{13D0E511-4EE6-1D47-9DFF-BCCA40EE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82" y="1493588"/>
            <a:ext cx="1331355" cy="133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7D97F-393F-BBD7-10A6-DA9A7235ACA0}"/>
              </a:ext>
            </a:extLst>
          </p:cNvPr>
          <p:cNvSpPr txBox="1"/>
          <p:nvPr/>
        </p:nvSpPr>
        <p:spPr>
          <a:xfrm>
            <a:off x="7291232" y="2940029"/>
            <a:ext cx="2660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Entra/Intune Join</a:t>
            </a:r>
          </a:p>
          <a:p>
            <a:r>
              <a:rPr lang="en-NL">
                <a:solidFill>
                  <a:srgbClr val="1E347F"/>
                </a:solidFill>
              </a:rPr>
              <a:t>Synced via AD Connect</a:t>
            </a:r>
          </a:p>
          <a:p>
            <a:r>
              <a:rPr lang="en-NL">
                <a:solidFill>
                  <a:srgbClr val="1E347F"/>
                </a:solidFill>
              </a:rPr>
              <a:t>Replaces Existing Device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B7284-D3C9-A2F9-0E51-8085020C555F}"/>
              </a:ext>
            </a:extLst>
          </p:cNvPr>
          <p:cNvSpPr txBox="1"/>
          <p:nvPr/>
        </p:nvSpPr>
        <p:spPr>
          <a:xfrm>
            <a:off x="1508760" y="5881144"/>
            <a:ext cx="194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AVD Devices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DC8164-F99B-8D02-6726-5374AF8DA4C7}"/>
              </a:ext>
            </a:extLst>
          </p:cNvPr>
          <p:cNvSpPr txBox="1"/>
          <p:nvPr/>
        </p:nvSpPr>
        <p:spPr>
          <a:xfrm>
            <a:off x="8978481" y="882453"/>
            <a:ext cx="194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Microsoft Intune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21B78-F5B4-9C9A-A858-E453ECA673A1}"/>
              </a:ext>
            </a:extLst>
          </p:cNvPr>
          <p:cNvSpPr txBox="1"/>
          <p:nvPr/>
        </p:nvSpPr>
        <p:spPr>
          <a:xfrm>
            <a:off x="542713" y="406871"/>
            <a:ext cx="9409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>
                <a:solidFill>
                  <a:srgbClr val="1E347F"/>
                </a:solidFill>
              </a:rPr>
              <a:t>Compliance Active Directory Joined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9AA2B8-AAB6-628E-60B7-EA8FB75F781F}"/>
              </a:ext>
            </a:extLst>
          </p:cNvPr>
          <p:cNvSpPr/>
          <p:nvPr/>
        </p:nvSpPr>
        <p:spPr>
          <a:xfrm>
            <a:off x="7850783" y="3991772"/>
            <a:ext cx="3959352" cy="25054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1E347F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784F85-C800-EED6-D291-D99F97C5EDB8}"/>
              </a:ext>
            </a:extLst>
          </p:cNvPr>
          <p:cNvCxnSpPr>
            <a:cxnSpLocks/>
          </p:cNvCxnSpPr>
          <p:nvPr/>
        </p:nvCxnSpPr>
        <p:spPr>
          <a:xfrm flipV="1">
            <a:off x="9830459" y="2633472"/>
            <a:ext cx="0" cy="1773936"/>
          </a:xfrm>
          <a:prstGeom prst="straightConnector1">
            <a:avLst/>
          </a:prstGeom>
          <a:ln w="5715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C06C77-3D6B-B57C-203B-FFC19F24F4E6}"/>
              </a:ext>
            </a:extLst>
          </p:cNvPr>
          <p:cNvSpPr txBox="1"/>
          <p:nvPr/>
        </p:nvSpPr>
        <p:spPr>
          <a:xfrm>
            <a:off x="8228678" y="6127896"/>
            <a:ext cx="344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Active Directory – AD Connect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66BA10-7E53-3481-A3C4-604F1195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29" y="4519504"/>
            <a:ext cx="1234304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11A629-293B-8312-7EC2-9DF8C2E2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558" y="4607719"/>
            <a:ext cx="1098804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04C073-CB96-BF5F-9779-1FBE7597EEC1}"/>
              </a:ext>
            </a:extLst>
          </p:cNvPr>
          <p:cNvCxnSpPr>
            <a:cxnSpLocks/>
          </p:cNvCxnSpPr>
          <p:nvPr/>
        </p:nvCxnSpPr>
        <p:spPr>
          <a:xfrm>
            <a:off x="2913858" y="5174073"/>
            <a:ext cx="5447471" cy="0"/>
          </a:xfrm>
          <a:prstGeom prst="straightConnector1">
            <a:avLst/>
          </a:prstGeom>
          <a:ln w="5715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656AC1-CF4E-1161-8BC1-32820E652410}"/>
              </a:ext>
            </a:extLst>
          </p:cNvPr>
          <p:cNvSpPr txBox="1"/>
          <p:nvPr/>
        </p:nvSpPr>
        <p:spPr>
          <a:xfrm>
            <a:off x="4319330" y="4767324"/>
            <a:ext cx="242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1E347F"/>
                </a:solidFill>
              </a:rPr>
              <a:t>Active Directory Join</a:t>
            </a:r>
          </a:p>
        </p:txBody>
      </p:sp>
    </p:spTree>
    <p:extLst>
      <p:ext uri="{BB962C8B-B14F-4D97-AF65-F5344CB8AC3E}">
        <p14:creationId xmlns:p14="http://schemas.microsoft.com/office/powerpoint/2010/main" val="1687636645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11AA-C2A8-4D97-45A8-9E0E52B6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rgbClr val="1E347F"/>
                </a:solidFill>
              </a:rPr>
              <a:t>Hybrid Join Shenanigans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96EBC8-6485-D10B-563C-2364131D48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4144" y="1958181"/>
            <a:ext cx="593407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48724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DD93-BA66-4EB6-E6DE-49A21CA8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rgbClr val="1E347F"/>
                </a:solidFill>
              </a:rPr>
              <a:t>Compliance Shenanigans</a:t>
            </a:r>
          </a:p>
        </p:txBody>
      </p:sp>
      <p:pic>
        <p:nvPicPr>
          <p:cNvPr id="5" name="Content Placeholder 4" descr="A diagram of a compliance system&#10;&#10;Description automatically generated">
            <a:extLst>
              <a:ext uri="{FF2B5EF4-FFF2-40B4-BE49-F238E27FC236}">
                <a16:creationId xmlns:a16="http://schemas.microsoft.com/office/drawing/2014/main" id="{AD5BA98A-944D-19E0-FC1B-A15300418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45" y="1598065"/>
            <a:ext cx="8387650" cy="5161630"/>
          </a:xfrm>
        </p:spPr>
      </p:pic>
    </p:spTree>
    <p:extLst>
      <p:ext uri="{BB962C8B-B14F-4D97-AF65-F5344CB8AC3E}">
        <p14:creationId xmlns:p14="http://schemas.microsoft.com/office/powerpoint/2010/main" val="2585307612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7610-AA39-D285-A1E8-52DAE246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solidFill>
                  <a:srgbClr val="1E347F"/>
                </a:solidFill>
                <a:cs typeface="Calibri Light"/>
              </a:rPr>
              <a:t>Compliance </a:t>
            </a:r>
            <a:r>
              <a:rPr lang="en-US" sz="6000">
                <a:solidFill>
                  <a:srgbClr val="1E347F"/>
                </a:solidFill>
                <a:cs typeface="Calibri Light"/>
              </a:rPr>
              <a:t>types</a:t>
            </a:r>
            <a:endParaRPr lang="en-US" sz="5400">
              <a:solidFill>
                <a:srgbClr val="1E347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AE0EB-14FC-C81A-D0DD-F2394B73C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rgbClr val="1E347F"/>
                </a:solidFill>
                <a:ea typeface="+mn-lt"/>
                <a:cs typeface="+mn-lt"/>
              </a:rPr>
              <a:t>Device based compliance </a:t>
            </a:r>
          </a:p>
          <a:p>
            <a:r>
              <a:rPr lang="en-US" sz="3200">
                <a:solidFill>
                  <a:srgbClr val="1E347F"/>
                </a:solidFill>
                <a:ea typeface="+mn-lt"/>
                <a:cs typeface="+mn-lt"/>
              </a:rPr>
              <a:t>User based compliance </a:t>
            </a:r>
            <a:endParaRPr lang="en-US" sz="4400">
              <a:solidFill>
                <a:srgbClr val="1E347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7548584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BF57-A1E5-B88E-B1BA-F7C69C73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sz="4400" b="1">
                <a:solidFill>
                  <a:srgbClr val="1E347F"/>
                </a:solidFill>
              </a:rPr>
              <a:t>Deployment Entra ID Joined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D8A00-EBE3-7A97-0B58-A0B2AFD9C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F09D02-32D0-FA4B-F718-022501AE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582" y="2247544"/>
            <a:ext cx="5509886" cy="29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41019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EE9-34D9-FB5D-5DED-33CC2FB0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2398C3-EBD3-A1F1-128C-9E1FDF2C1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2045587"/>
            <a:ext cx="9313863" cy="33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523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Segoe UI Light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6BBE0714-A0AC-2C48-B442-505B341B3B4C}" vid="{6F76FE9D-78F3-1B45-B9B6-FB86803BFDBC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Segoe UI Light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6BBE0714-A0AC-2C48-B442-505B341B3B4C}" vid="{6F76FE9D-78F3-1B45-B9B6-FB86803BFD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7EF7786C26C41851381379905C59D" ma:contentTypeVersion="4" ma:contentTypeDescription="Create a new document." ma:contentTypeScope="" ma:versionID="500907f3c502933a71db142cd157bc2f">
  <xsd:schema xmlns:xsd="http://www.w3.org/2001/XMLSchema" xmlns:xs="http://www.w3.org/2001/XMLSchema" xmlns:p="http://schemas.microsoft.com/office/2006/metadata/properties" xmlns:ns2="aa16ad14-859b-4bc0-b251-2aad855f2992" targetNamespace="http://schemas.microsoft.com/office/2006/metadata/properties" ma:root="true" ma:fieldsID="31ba7e0d18d1d57b224eacb5dd9023f0" ns2:_="">
    <xsd:import namespace="aa16ad14-859b-4bc0-b251-2aad855f2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16ad14-859b-4bc0-b251-2aad855f29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063B3D-5360-4C3D-892F-3CE434A998B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a16ad14-859b-4bc0-b251-2aad855f299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B494D10-C33B-417A-847D-4DA3DBC2AA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6328C8-5020-4C0D-BB45-363314141D7A}">
  <ds:schemaRefs>
    <ds:schemaRef ds:uri="aa16ad14-859b-4bc0-b251-2aad855f29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118</TotalTime>
  <Words>2154</Words>
  <Application>Microsoft Macintosh PowerPoint</Application>
  <PresentationFormat>Widescreen</PresentationFormat>
  <Paragraphs>575</Paragraphs>
  <Slides>143</Slides>
  <Notes>61</Notes>
  <HiddenSlides>21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143</vt:i4>
      </vt:variant>
    </vt:vector>
  </HeadingPairs>
  <TitlesOfParts>
    <vt:vector size="157" baseType="lpstr">
      <vt:lpstr>Aptos</vt:lpstr>
      <vt:lpstr>Arial</vt:lpstr>
      <vt:lpstr>az_ea_font</vt:lpstr>
      <vt:lpstr>Calibri</vt:lpstr>
      <vt:lpstr>Calibri Light</vt:lpstr>
      <vt:lpstr>Montserrat</vt:lpstr>
      <vt:lpstr>Montserrat Black</vt:lpstr>
      <vt:lpstr>Roboto Black</vt:lpstr>
      <vt:lpstr>Segoe Light</vt:lpstr>
      <vt:lpstr>Segoe UI</vt:lpstr>
      <vt:lpstr>Segoe UI Light</vt:lpstr>
      <vt:lpstr>Source Sans Pro Light</vt:lpstr>
      <vt:lpstr>2_Office Theme</vt:lpstr>
      <vt:lpstr>1_Office Theme</vt:lpstr>
      <vt:lpstr>PowerPoint Presentation</vt:lpstr>
      <vt:lpstr>Questions</vt:lpstr>
      <vt:lpstr>PowerPoint Presentation</vt:lpstr>
      <vt:lpstr>PowerPoint Presentation</vt:lpstr>
      <vt:lpstr>PowerPoint Presentation</vt:lpstr>
      <vt:lpstr>PowerPoint Presentation</vt:lpstr>
      <vt:lpstr>Known limitations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Filters AVD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Blog article</vt:lpstr>
      <vt:lpstr>VM Deployment</vt:lpstr>
      <vt:lpstr>Weird names:</vt:lpstr>
      <vt:lpstr>Configurations: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Rudy’s blog</vt:lpstr>
      <vt:lpstr>PowerPoint Presentation</vt:lpstr>
      <vt:lpstr>Win32App, works</vt:lpstr>
      <vt:lpstr>Win32App, but then it didn’t</vt:lpstr>
      <vt:lpstr>Image Pipeline, didn’t work</vt:lpstr>
      <vt:lpstr>Image Pipeline, works with a fix </vt:lpstr>
      <vt:lpstr>Custom Compliance for Regkey</vt:lpstr>
      <vt:lpstr>PowerPoint Presentation</vt:lpstr>
      <vt:lpstr>PowerPoint Presentation</vt:lpstr>
      <vt:lpstr>PowerPoint Presentation</vt:lpstr>
      <vt:lpstr>So, join storage account to domain or not?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Grace Period</vt:lpstr>
      <vt:lpstr>PowerPoint Presentation</vt:lpstr>
      <vt:lpstr>Hybrid Join Shenanigans</vt:lpstr>
      <vt:lpstr>Compliance Shenanigans</vt:lpstr>
      <vt:lpstr>Compliance types</vt:lpstr>
      <vt:lpstr>Deployment Entra ID Joined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PowerShell Task in Azure DevOps </vt:lpstr>
      <vt:lpstr>PowerPoint Presentation</vt:lpstr>
      <vt:lpstr>PowerPoint Presentation</vt:lpstr>
      <vt:lpstr>With Disk Encryption?</vt:lpstr>
      <vt:lpstr>First time it failed</vt:lpstr>
      <vt:lpstr>What did Intune Show?</vt:lpstr>
      <vt:lpstr>Windows 11 RSA key 4096 </vt:lpstr>
      <vt:lpstr>Second time the charm?</vt:lpstr>
      <vt:lpstr>Compliance?</vt:lpstr>
      <vt:lpstr>PowerPoint Presentation</vt:lpstr>
      <vt:lpstr>Time out on Pipeline</vt:lpstr>
      <vt:lpstr>PowerPoint Presentation</vt:lpstr>
      <vt:lpstr>PowerPoint Presentation</vt:lpstr>
      <vt:lpstr>PowerPoint Presentation</vt:lpstr>
      <vt:lpstr>Custom compliance for bitlocker?</vt:lpstr>
      <vt:lpstr>Custom compliance for bitlocker?</vt:lpstr>
      <vt:lpstr>Compliant, nope, this also took a couple of hours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Kok, Niels</cp:lastModifiedBy>
  <cp:revision>2</cp:revision>
  <dcterms:created xsi:type="dcterms:W3CDTF">2024-01-19T09:52:22Z</dcterms:created>
  <dcterms:modified xsi:type="dcterms:W3CDTF">2024-06-04T10:35:25Z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0x0101000867EF7786C26C41851381379905C59D</vt:lpwstr>
  </property>
</Properties>
</file>